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media/image16.jpg" ContentType="image/jpe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80" r:id="rId3"/>
    <p:sldId id="293" r:id="rId4"/>
    <p:sldId id="296" r:id="rId5"/>
    <p:sldId id="295" r:id="rId6"/>
    <p:sldId id="267" r:id="rId7"/>
    <p:sldId id="258" r:id="rId8"/>
    <p:sldId id="282" r:id="rId9"/>
    <p:sldId id="283" r:id="rId10"/>
    <p:sldId id="284" r:id="rId11"/>
    <p:sldId id="298" r:id="rId12"/>
    <p:sldId id="294" r:id="rId13"/>
    <p:sldId id="297" r:id="rId14"/>
    <p:sldId id="291" r:id="rId15"/>
    <p:sldId id="292" r:id="rId16"/>
    <p:sldId id="299" r:id="rId17"/>
    <p:sldId id="285" r:id="rId18"/>
  </p:sldIdLst>
  <p:sldSz cx="12192000" cy="6858000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Adelle Rg" panose="02000503060000020004" charset="0"/>
      <p:regular r:id="rId21"/>
      <p:bold r:id="rId22"/>
      <p:italic r:id="rId23"/>
      <p:boldItalic r:id="rId24"/>
    </p:embeddedFont>
    <p:embeddedFont>
      <p:font typeface="Aldrich" panose="020B0604020202020204" charset="0"/>
      <p:regular r:id="rId25"/>
    </p:embeddedFont>
    <p:embeddedFont>
      <p:font typeface="Barlow Condensed" panose="00000506000000000000" pitchFamily="2" charset="0"/>
      <p:regular r:id="rId26"/>
      <p:bold r:id="rId27"/>
      <p:italic r:id="rId28"/>
      <p:boldItalic r:id="rId29"/>
    </p:embeddedFont>
    <p:embeddedFont>
      <p:font typeface="Catamaran" panose="020B0604020202020204" charset="0"/>
      <p:regular r:id="rId30"/>
      <p:bold r:id="rId31"/>
    </p:embeddedFont>
    <p:embeddedFont>
      <p:font typeface="Griffy" panose="020B0604020202020204" charset="0"/>
      <p:regular r:id="rId32"/>
    </p:embeddedFont>
    <p:embeddedFont>
      <p:font typeface="Homemade Apple" panose="020B0604020202020204" charset="0"/>
      <p:regular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Semibold" panose="020B0702040204020203" pitchFamily="34" charset="0"/>
      <p:bold r:id="rId42"/>
      <p:boldItalic r:id="rId43"/>
    </p:embeddedFont>
    <p:embeddedFont>
      <p:font typeface="Ubuntu Condensed" panose="020B0506030602030204" pitchFamily="3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EABF054C-04B8-4C29-9A6C-A122B4FF9C81}">
          <p14:sldIdLst>
            <p14:sldId id="256"/>
            <p14:sldId id="280"/>
            <p14:sldId id="293"/>
            <p14:sldId id="296"/>
            <p14:sldId id="295"/>
          </p14:sldIdLst>
        </p14:section>
        <p14:section name="Workload Identity Types" id="{8748D97D-07C8-409B-80EB-0BBB5F61874F}">
          <p14:sldIdLst>
            <p14:sldId id="267"/>
            <p14:sldId id="258"/>
            <p14:sldId id="282"/>
            <p14:sldId id="283"/>
            <p14:sldId id="284"/>
            <p14:sldId id="298"/>
          </p14:sldIdLst>
        </p14:section>
        <p14:section name="Security Pitfalls" id="{7E53538D-E9E6-40CB-9127-BC9AB53ACA76}">
          <p14:sldIdLst>
            <p14:sldId id="294"/>
            <p14:sldId id="297"/>
            <p14:sldId id="291"/>
            <p14:sldId id="292"/>
          </p14:sldIdLst>
        </p14:section>
        <p14:section name="Wrap-Up" id="{640482DA-6DAF-4646-844F-87DD220CB440}">
          <p14:sldIdLst>
            <p14:sldId id="29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CFE"/>
    <a:srgbClr val="1E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8484" autoAdjust="0"/>
  </p:normalViewPr>
  <p:slideViewPr>
    <p:cSldViewPr snapToGrid="0">
      <p:cViewPr>
        <p:scale>
          <a:sx n="65" d="100"/>
          <a:sy n="65" d="100"/>
        </p:scale>
        <p:origin x="850" y="-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1:22:30.553"/>
    </inkml:context>
    <inkml:brush xml:id="br0">
      <inkml:brushProperty name="width" value="0.5" units="cm"/>
      <inkml:brushProperty name="height" value="1" units="cm"/>
      <inkml:brushProperty name="color" value="#9CDCFE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0,'3389'20,"-1509"14,1882 16,-1451-11,-1780-26,2738 4,-1989-21,-577 4,-498-15,-48 0,387 11,-318 5,-184-1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1:22:32.549"/>
    </inkml:context>
    <inkml:brush xml:id="br0">
      <inkml:brushProperty name="width" value="0.5" units="cm"/>
      <inkml:brushProperty name="height" value="1" units="cm"/>
      <inkml:brushProperty name="color" value="#9CDCFE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1 205,'5297'0,"-3363"-51,-262 1,-876 44,695-10,-6-37,-524 25,599 28,-1527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" name="Google Shape;3037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talking about authentication, we always talk about these things. But not…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>
          <a:extLst>
            <a:ext uri="{FF2B5EF4-FFF2-40B4-BE49-F238E27FC236}">
              <a16:creationId xmlns:a16="http://schemas.microsoft.com/office/drawing/2014/main" id="{B65B7BE0-7F95-03D2-45F7-3AB0094C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a073618e60_0_26:notes">
            <a:extLst>
              <a:ext uri="{FF2B5EF4-FFF2-40B4-BE49-F238E27FC236}">
                <a16:creationId xmlns:a16="http://schemas.microsoft.com/office/drawing/2014/main" id="{29E51972-8B96-6675-07DF-738CCE688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a073618e60_0_26:notes">
            <a:extLst>
              <a:ext uri="{FF2B5EF4-FFF2-40B4-BE49-F238E27FC236}">
                <a16:creationId xmlns:a16="http://schemas.microsoft.com/office/drawing/2014/main" id="{0F77970A-F14E-58E6-C05A-D82C44534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70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That’s not true, you can actually have up to 500 000 objects in </a:t>
            </a:r>
            <a:r>
              <a:rPr lang="en-US" dirty="0" err="1"/>
              <a:t>Entra</a:t>
            </a:r>
            <a:r>
              <a:rPr lang="en-US" dirty="0"/>
              <a:t>, and even more if you ask Microsoft nicely.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027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 preserve="1">
  <p:cSld name="006 Two columns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0CBEE-70A2-42B5-9FDC-DA9CFD36BCCB}"/>
              </a:ext>
            </a:extLst>
          </p:cNvPr>
          <p:cNvGrpSpPr/>
          <p:nvPr userDrawn="1"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DB11964-1010-4B52-AABE-C93D730B7B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EB62A1-962A-4A98-8742-C4B08C91BB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4B375E-B0A5-426E-BF41-17AE000325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3CA21-438F-4B23-8C08-0AF7782BC6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5850D2B-4088-4B12-A01C-336779A1F8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DC57BBB-8ECB-4525-8184-5677EBABC4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D399F37-A8AD-47EE-9750-A42A5196A3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55A7D5-D4DC-419C-938A-1488D37EF4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8" name="Google Shape;638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9" name="Google Shape;639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0" name="Google Shape;640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1" name="Google Shape;641;p7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7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47" name="Google Shape;64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7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51" name="Google Shape;651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55" name="Google Shape;655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7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59" name="Google Shape;659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63" name="Google Shape;663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667" name="Google Shape;667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681" name="Google Shape;681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688" name="Google Shape;688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91" name="Google Shape;691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692" name="Google Shape;692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4" name="Google Shape;694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5" name="Google Shape;695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697" name="Google Shape;697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08" name="Google Shape;708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66118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 preserve="1">
  <p:cSld name="005 One column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7" name="Google Shape;717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18" name="Google Shape;718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0" name="Google Shape;720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721" name="Google Shape;721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6" name="Google Shape;726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1" name="Google Shape;731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32" name="Google Shape;732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3" name="Google Shape;733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5" name="Google Shape;735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3" name="Google Shape;753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754" name="Google Shape;754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757" name="Google Shape;757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58" name="Google Shape;758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0" name="Google Shape;760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61" name="Google Shape;7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3" name="Google Shape;763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764" name="Google Shape;764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6" name="Google Shape;766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767" name="Google Shape;767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9" name="Google Shape;769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770" name="Google Shape;770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2" name="Google Shape;772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773" name="Google Shape;773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75" name="Google Shape;775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0" name="Google Shape;780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781" name="Google Shape;781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4" name="Google Shape;784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785" name="Google Shape;78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8" name="Google Shape;788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0" name="Google Shape;790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791" name="Google Shape;791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07" name="Google Shape;807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812" name="Google Shape;812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Google Shape;815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9" name="Google Shape;819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820" name="Google Shape;82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824" name="Google Shape;824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828" name="Google Shape;828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32" name="Google Shape;832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36" name="Google Shape;836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40" name="Google Shape;840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46" name="Google Shape;846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3" name="Google Shape;853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883" name="Google Shape;883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891" name="Google Shape;891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8" name="Google Shape;898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62A070F-BAB3-4843-9767-6AF341DFB11C}"/>
              </a:ext>
            </a:extLst>
          </p:cNvPr>
          <p:cNvGrpSpPr/>
          <p:nvPr userDrawn="1"/>
        </p:nvGrpSpPr>
        <p:grpSpPr>
          <a:xfrm>
            <a:off x="1723316" y="862642"/>
            <a:ext cx="536806" cy="284121"/>
            <a:chOff x="11184673" y="2647468"/>
            <a:chExt cx="748937" cy="369772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644AF2E-5CE9-483B-A091-EC598D21C2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108FE5-241D-4CD6-A513-0D3253856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7F62959-DCC9-4545-91BE-B0FFA23EE8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48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 preserve="1">
  <p:cSld name="1_007 Quote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273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 preserve="1">
  <p:cSld name="009 Big Title">
    <p:bg>
      <p:bgPr>
        <a:solidFill>
          <a:srgbClr val="1E1E1F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8DA6CB4-BF56-486A-BECC-57DB0B4AB329}"/>
              </a:ext>
            </a:extLst>
          </p:cNvPr>
          <p:cNvGrpSpPr/>
          <p:nvPr userDrawn="1"/>
        </p:nvGrpSpPr>
        <p:grpSpPr>
          <a:xfrm>
            <a:off x="2305169" y="189781"/>
            <a:ext cx="1149881" cy="940279"/>
            <a:chOff x="3210946" y="234733"/>
            <a:chExt cx="1560780" cy="1298611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14BBE6-164F-4A03-AD8F-94D585F26B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7F9306-D03A-4C39-82B4-EDB7D0089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A6B76F7-0071-4767-AC5B-21318948E1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50D591-A22A-4A83-8E81-7BDA536368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7AED665-A190-4330-BB28-A1191AABD1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D95AC98-685C-4EC6-AF82-29C1C947AA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6B077D0-889A-44AA-94B1-E80B744DB5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4ED5BE-F17E-4A3A-8BA8-ADB17CB0B6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7" name="Google Shape;1117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1119" name="Google Shape;1119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0" name="Google Shape;1120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1" name="Google Shape;1121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2" name="Google Shape;1122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3" name="Google Shape;1123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4" name="Google Shape;1124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5" name="Google Shape;1125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6" name="Google Shape;1126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1129" name="Google Shape;1129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0" name="Google Shape;1130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1" name="Google Shape;1131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4" name="Google Shape;1134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1140" name="Google Shape;1140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1" name="Google Shape;1141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2" name="Google Shape;1142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43" name="Google Shape;1143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1" name="Google Shape;1161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1162" name="Google Shape;1162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5" name="Google Shape;1165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6" name="Google Shape;1166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7" name="Google Shape;1167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8" name="Google Shape;1168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69" name="Google Shape;1169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1" name="Google Shape;1171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1172" name="Google Shape;1172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9" name="Google Shape;1179;p10"/>
          <p:cNvGrpSpPr/>
          <p:nvPr/>
        </p:nvGrpSpPr>
        <p:grpSpPr>
          <a:xfrm rot="10800000">
            <a:off x="130181" y="2334410"/>
            <a:ext cx="1102680" cy="553796"/>
            <a:chOff x="10576560" y="3328633"/>
            <a:chExt cx="1514255" cy="760500"/>
          </a:xfrm>
        </p:grpSpPr>
        <p:sp>
          <p:nvSpPr>
            <p:cNvPr id="1180" name="Google Shape;1180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1185" name="Google Shape;1185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199" name="Google Shape;1199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3" name="Google Shape;1203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204" name="Google Shape;1204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207" name="Google Shape;1207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08" name="Google Shape;1208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0" name="Google Shape;1210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11" name="Google Shape;12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3" name="Google Shape;1213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14" name="Google Shape;1214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6" name="Google Shape;1216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17" name="Google Shape;1217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8" name="Google Shape;1218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19" name="Google Shape;1219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20" name="Google Shape;1220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2" name="Google Shape;1222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23" name="Google Shape;1223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5" name="Google Shape;1225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255" name="Google Shape;1255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58" name="Google Shape;1258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2" name="Google Shape;1262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263" name="Google Shape;1263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4" name="Google Shape;1264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7" name="Google Shape;1267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70" name="Google Shape;1270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1CF48A2-772B-4C1D-BDAF-0B7BD90DFCED}"/>
              </a:ext>
            </a:extLst>
          </p:cNvPr>
          <p:cNvGrpSpPr/>
          <p:nvPr userDrawn="1"/>
        </p:nvGrpSpPr>
        <p:grpSpPr>
          <a:xfrm>
            <a:off x="1777042" y="856071"/>
            <a:ext cx="517665" cy="273990"/>
            <a:chOff x="11184673" y="2647468"/>
            <a:chExt cx="748937" cy="36977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52B367C-6F8F-41B8-AC4A-1C6C469FC8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659731-77AC-40F2-A37C-EDEAAAA3C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2767403-7726-443B-8F69-14E6CD184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0597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 preserve="1">
  <p:cSld name="008 Three columns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A0D92A-260F-4142-BD5F-BD4244A6C023}"/>
              </a:ext>
            </a:extLst>
          </p:cNvPr>
          <p:cNvGrpSpPr/>
          <p:nvPr userDrawn="1"/>
        </p:nvGrpSpPr>
        <p:grpSpPr>
          <a:xfrm>
            <a:off x="2555335" y="129395"/>
            <a:ext cx="1329222" cy="1086929"/>
            <a:chOff x="3210946" y="234733"/>
            <a:chExt cx="1560780" cy="1298611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E3BC8F-D8E0-471B-BF2A-D4D3056859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6815F1-CFD0-4927-B9E9-9B9052595C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8DA4187-67F9-4722-974B-4CD6ADA600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A5DE06-4F70-4FC2-A123-88CCB92BDD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10F407-EAFE-4D9F-B4E3-8A0B34AD82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052B4E-3F42-4D74-8506-04B1BB441F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C3ADCF-CE9C-4E24-B2F7-68B9BAE5EF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E86EC0-595D-4D55-A8D7-ECE6146847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6" name="Google Shape;1276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78" name="Google Shape;1278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9" name="Google Shape;1279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0" name="Google Shape;1280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1" name="Google Shape;1281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82" name="Google Shape;1282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283" name="Google Shape;1283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284" name="Google Shape;1284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0" name="Google Shape;1290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1" name="Google Shape;1291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295" name="Google Shape;1295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8" name="Google Shape;1298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9" name="Google Shape;1299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0" name="Google Shape;1300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5" name="Google Shape;1305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306" name="Google Shape;1306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7" name="Google Shape;1307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8" name="Google Shape;1308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9" name="Google Shape;1309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1"/>
          <p:cNvSpPr/>
          <p:nvPr/>
        </p:nvSpPr>
        <p:spPr>
          <a:xfrm rot="5400000">
            <a:off x="1938633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7" name="Google Shape;1327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328" name="Google Shape;1328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3" name="Google Shape;1333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4" name="Google Shape;1334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5" name="Google Shape;1335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338" name="Google Shape;1338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7" name="Google Shape;1347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348" name="Google Shape;134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352" name="Google Shape;1352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356" name="Google Shape;1356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360" name="Google Shape;1360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364" name="Google Shape;1364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368" name="Google Shape;1368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382" name="Google Shape;1382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4" name="Google Shape;1384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6723A4-9921-4266-9920-FA25E074C495}"/>
              </a:ext>
            </a:extLst>
          </p:cNvPr>
          <p:cNvGrpSpPr/>
          <p:nvPr userDrawn="1"/>
        </p:nvGrpSpPr>
        <p:grpSpPr>
          <a:xfrm>
            <a:off x="1962016" y="899202"/>
            <a:ext cx="582857" cy="308495"/>
            <a:chOff x="11184673" y="2647468"/>
            <a:chExt cx="748937" cy="369772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C2E9E4-26BF-4383-92ED-847896E6A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F50483C-891D-413F-B125-12611F6AA1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49A05B-F448-4E7E-8918-7A53C0C866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824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 preserve="1">
  <p:cSld name="008 Team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8" name="Google Shape;1388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89" name="Google Shape;1389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390" name="Google Shape;1390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1" name="Google Shape;1391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2" name="Google Shape;1392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3" name="Google Shape;1393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394" name="Google Shape;1394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397" name="Google Shape;1397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0" name="Google Shape;1400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1" name="Google Shape;1401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2" name="Google Shape;1402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408" name="Google Shape;1408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9" name="Google Shape;1409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0" name="Google Shape;1410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1" name="Google Shape;1411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9" name="Google Shape;1429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430" name="Google Shape;1430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433" name="Google Shape;1433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434" name="Google Shape;1434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6" name="Google Shape;1436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437" name="Google Shape;14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39" name="Google Shape;1439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440" name="Google Shape;1440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2" name="Google Shape;1442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443" name="Google Shape;1443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4" name="Google Shape;1444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5" name="Google Shape;1445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446" name="Google Shape;1446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7" name="Google Shape;1447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48" name="Google Shape;1448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449" name="Google Shape;1449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50" name="Google Shape;1450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1" name="Google Shape;1451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6" name="Google Shape;1456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457" name="Google Shape;1457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8" name="Google Shape;1458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60" name="Google Shape;1460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461" name="Google Shape;146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2" name="Google Shape;146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3" name="Google Shape;146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4" name="Google Shape;1464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6" name="Google Shape;1466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467" name="Google Shape;1467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0" name="Google Shape;1470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FC244F8-F06D-4058-B828-00FA846916A6}"/>
              </a:ext>
            </a:extLst>
          </p:cNvPr>
          <p:cNvGrpSpPr/>
          <p:nvPr userDrawn="1"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B3A8E1-AE44-48C4-B6BE-05E6C3018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F8990E-E3B6-4589-9855-62E1F912B3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4E6C38-D21B-4E1B-9360-EDF0E0B0F7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804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 preserve="1">
  <p:cSld name="010 Text and Image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476" name="Google Shape;1476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145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 preserve="1">
  <p:cSld name="011 Background image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4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8566AC7-7475-4364-B41B-5AAB59D6718C}"/>
              </a:ext>
            </a:extLst>
          </p:cNvPr>
          <p:cNvGrpSpPr/>
          <p:nvPr userDrawn="1"/>
        </p:nvGrpSpPr>
        <p:grpSpPr>
          <a:xfrm flipV="1">
            <a:off x="10136890" y="221409"/>
            <a:ext cx="952963" cy="779255"/>
            <a:chOff x="3210946" y="234733"/>
            <a:chExt cx="1560780" cy="129861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815C5AB-8380-4FDD-82E2-492FC2572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643B187-EE43-4321-BF8F-3B72B05EB3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95A3A5BC-CFA9-410D-B28F-1BE793403E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E16F5D9-C9BD-4C65-9706-A60255CFFF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0E94257-B25D-4540-A317-ED6D4BF005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D68BBDC-1F0C-46E6-8D53-069AF20DC0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43DAF22-28DC-48A4-965F-F8FF4CE227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C4EB119-5DE7-4A7B-83D4-71881A9129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6" name="Google Shape;1506;p14"/>
          <p:cNvSpPr/>
          <p:nvPr/>
        </p:nvSpPr>
        <p:spPr>
          <a:xfrm rot="5400000" flipH="1">
            <a:off x="1458045" y="5876970"/>
            <a:ext cx="436200" cy="477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4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833F1F4-07FE-4D61-8060-5F1240843874}"/>
              </a:ext>
            </a:extLst>
          </p:cNvPr>
          <p:cNvGrpSpPr/>
          <p:nvPr userDrawn="1"/>
        </p:nvGrpSpPr>
        <p:grpSpPr>
          <a:xfrm flipV="1">
            <a:off x="1880170" y="6012610"/>
            <a:ext cx="896696" cy="733245"/>
            <a:chOff x="3210946" y="234733"/>
            <a:chExt cx="1560780" cy="1298611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6CFEFD6-F99E-4D42-828F-28AFE7F446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67B819-913A-4C2F-B1E9-AB833A509F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8C613A-6040-4504-9F3A-394A67EAB1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4A3AB99-993C-4C50-87A1-80F883530B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72972CC-A6CC-46A4-8D08-9622561B7A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DFADE6-3369-4302-B6C2-B60B546AC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61082CA-DC77-43EB-A8F1-1EAD62F6B0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655BABF-991C-4F8E-A5C3-9AF34F9C36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8" name="Google Shape;1478;p14"/>
          <p:cNvSpPr txBox="1">
            <a:spLocks noGrp="1"/>
          </p:cNvSpPr>
          <p:nvPr>
            <p:ph type="title"/>
          </p:nvPr>
        </p:nvSpPr>
        <p:spPr>
          <a:xfrm>
            <a:off x="343600" y="1329675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grpSp>
        <p:nvGrpSpPr>
          <p:cNvPr id="1479" name="Google Shape;1479;p14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480" name="Google Shape;1480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1" name="Google Shape;1481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2" name="Google Shape;1482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3" name="Google Shape;1483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4" name="Google Shape;1484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5" name="Google Shape;1485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6" name="Google Shape;1486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87" name="Google Shape;1487;p14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4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9" name="Google Shape;1489;p14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490" name="Google Shape;1490;p1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1" name="Google Shape;1491;p1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2" name="Google Shape;1492;p1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3" name="Google Shape;1493;p1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4" name="Google Shape;1494;p1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95" name="Google Shape;1495;p14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4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14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4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14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0" name="Google Shape;1500;p14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501" name="Google Shape;150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2" name="Google Shape;150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3" name="Google Shape;150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04" name="Google Shape;1504;p14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4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4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4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4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4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4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14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4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4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4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4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4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14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1523" name="Google Shape;1523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4" name="Google Shape;1524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5" name="Google Shape;1525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6" name="Google Shape;1526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7" name="Google Shape;1527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8" name="Google Shape;1528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9" name="Google Shape;1529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30" name="Google Shape;1530;p14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4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2" name="Google Shape;1532;p14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1533" name="Google Shape;1533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5" name="Google Shape;1535;p14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4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4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14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14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0" name="Google Shape;1540;p14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1541" name="Google Shape;1541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3" name="Google Shape;1543;p14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4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5" name="Google Shape;1545;p14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1546" name="Google Shape;1546;p1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9" name="Google Shape;1559;p14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1560" name="Google Shape;1560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2" name="Google Shape;1562;p14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4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4" name="Google Shape;1564;p14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565" name="Google Shape;1565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6" name="Google Shape;1566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7" name="Google Shape;1567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8" name="Google Shape;1568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9" name="Google Shape;1569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0" name="Google Shape;1570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1" name="Google Shape;1571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72" name="Google Shape;1572;p14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4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4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5" name="Google Shape;1575;p14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576" name="Google Shape;1576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7" name="Google Shape;1577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8" name="Google Shape;1578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79" name="Google Shape;1579;p14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4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4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4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4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4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9" name="Google Shape;1589;p14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590" name="Google Shape;1590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1" name="Google Shape;1591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2" name="Google Shape;1592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3" name="Google Shape;1593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4" name="Google Shape;1594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5" name="Google Shape;1595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6" name="Google Shape;1596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97" name="Google Shape;1597;p14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4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9" name="Google Shape;1599;p14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600" name="Google Shape;1600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2" name="Google Shape;1602;p14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14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4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4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9" name="Google Shape;1609;p14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610" name="Google Shape;1610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14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614" name="Google Shape;1614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7" name="Google Shape;1617;p14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618" name="Google Shape;1618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14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622" name="Google Shape;1622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5" name="Google Shape;1625;p14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626" name="Google Shape;1626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9" name="Google Shape;1629;p14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630" name="Google Shape;1630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14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644" name="Google Shape;1644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6" name="Google Shape;1646;p14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4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4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4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0" name="Google Shape;1650;p14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651" name="Google Shape;165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2" name="Google Shape;165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3" name="Google Shape;165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54" name="Google Shape;1654;p14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655" name="Google Shape;1655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6" name="Google Shape;1656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7" name="Google Shape;1657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58" name="Google Shape;1658;p14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4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4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4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4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4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4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4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4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4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4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4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4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14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4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4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4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14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14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14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4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4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0" name="Google Shape;1680;p14"/>
          <p:cNvGrpSpPr/>
          <p:nvPr/>
        </p:nvGrpSpPr>
        <p:grpSpPr>
          <a:xfrm rot="-5400000" flipH="1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1681" name="Google Shape;1681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2" name="Google Shape;1682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3" name="Google Shape;1683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84" name="Google Shape;1684;p14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4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6" name="Google Shape;1686;p14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687" name="Google Shape;1687;p1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33B4015-3051-4B3A-A07E-FAC2B2D0DE9D}"/>
              </a:ext>
            </a:extLst>
          </p:cNvPr>
          <p:cNvGrpSpPr/>
          <p:nvPr userDrawn="1"/>
        </p:nvGrpSpPr>
        <p:grpSpPr>
          <a:xfrm flipV="1">
            <a:off x="1431985" y="6012607"/>
            <a:ext cx="433677" cy="207753"/>
            <a:chOff x="11184673" y="2647468"/>
            <a:chExt cx="748937" cy="369772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7B8683F-3141-4BD4-92B1-E0D676D71E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B17CE20-2E1F-4AF9-AEDC-928C3A8B24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783689B-6CF1-4769-9638-F17DB3A16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0EE8ED2-013B-43D2-97B1-10340970BB04}"/>
              </a:ext>
            </a:extLst>
          </p:cNvPr>
          <p:cNvGrpSpPr/>
          <p:nvPr userDrawn="1"/>
        </p:nvGrpSpPr>
        <p:grpSpPr>
          <a:xfrm flipV="1">
            <a:off x="11102195" y="773498"/>
            <a:ext cx="431321" cy="207753"/>
            <a:chOff x="11184673" y="2647468"/>
            <a:chExt cx="748937" cy="36977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9D31EBF-7E8C-49A6-8BE2-A04FB78841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24F0D0-FFCC-4BAF-8074-CF0D88B6CD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AFAB652-FDF1-46DE-9486-E3D077FD2A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201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 preserve="1">
  <p:cSld name="1_012 Percentages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2" name="Google Shape;1692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693" name="Google Shape;1693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4" name="Google Shape;1694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5" name="Google Shape;1695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6" name="Google Shape;1696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7" name="Google Shape;1697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8" name="Google Shape;1698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5"/>
          <p:cNvSpPr/>
          <p:nvPr/>
        </p:nvSpPr>
        <p:spPr>
          <a:xfrm rot="10800000" flipH="1">
            <a:off x="1187506" y="5609661"/>
            <a:ext cx="1011000" cy="1011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5"/>
          <p:cNvSpPr/>
          <p:nvPr/>
        </p:nvSpPr>
        <p:spPr>
          <a:xfrm rot="10800000" flipH="1">
            <a:off x="1440282" y="5862086"/>
            <a:ext cx="505800" cy="50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5"/>
          <p:cNvSpPr/>
          <p:nvPr/>
        </p:nvSpPr>
        <p:spPr>
          <a:xfrm rot="10800000" flipH="1">
            <a:off x="1566670" y="5988599"/>
            <a:ext cx="252900" cy="252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5"/>
          <p:cNvSpPr/>
          <p:nvPr/>
        </p:nvSpPr>
        <p:spPr>
          <a:xfrm rot="10800000" flipH="1">
            <a:off x="1313894" y="5735574"/>
            <a:ext cx="758700" cy="758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5"/>
          <p:cNvSpPr/>
          <p:nvPr/>
        </p:nvSpPr>
        <p:spPr>
          <a:xfrm rot="10800000" flipH="1">
            <a:off x="194656" y="4601933"/>
            <a:ext cx="987900" cy="1014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6" name="Google Shape;1706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707" name="Google Shape;1707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5"/>
          <p:cNvSpPr/>
          <p:nvPr/>
        </p:nvSpPr>
        <p:spPr>
          <a:xfrm rot="10800000" flipH="1">
            <a:off x="413054" y="5853364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1" name="Google Shape;1711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712" name="Google Shape;1712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5" name="Google Shape;1715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9" name="Google Shape;1719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720" name="Google Shape;172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724" name="Google Shape;1724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728" name="Google Shape;1728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732" name="Google Shape;1732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736" name="Google Shape;1736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740" name="Google Shape;174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3" name="Google Shape;1743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5" name="Google Shape;1745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746" name="Google Shape;1746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7" name="Google Shape;1747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8" name="Google Shape;1748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9" name="Google Shape;1749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0" name="Google Shape;1750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1" name="Google Shape;1751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2" name="Google Shape;1752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53" name="Google Shape;1753;p15"/>
          <p:cNvSpPr/>
          <p:nvPr/>
        </p:nvSpPr>
        <p:spPr>
          <a:xfrm rot="-5400000" flipH="1">
            <a:off x="9853477" y="5679078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5"/>
          <p:cNvSpPr/>
          <p:nvPr/>
        </p:nvSpPr>
        <p:spPr>
          <a:xfrm rot="-5400000" flipH="1">
            <a:off x="9998963" y="582456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2" name="Google Shape;1782;p15"/>
          <p:cNvGrpSpPr/>
          <p:nvPr/>
        </p:nvGrpSpPr>
        <p:grpSpPr>
          <a:xfrm rot="-5400000" flipH="1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783" name="Google Shape;1783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4" name="Google Shape;1784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5" name="Google Shape;1785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86" name="Google Shape;1786;p15"/>
          <p:cNvSpPr/>
          <p:nvPr/>
        </p:nvSpPr>
        <p:spPr>
          <a:xfrm rot="-5400000" flipH="1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5"/>
          <p:cNvSpPr/>
          <p:nvPr/>
        </p:nvSpPr>
        <p:spPr>
          <a:xfrm rot="5400000" flipH="1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791" name="Google Shape;1791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3" name="Google Shape;1793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4" name="Google Shape;1794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98" name="Google Shape;1798;p15"/>
          <p:cNvSpPr/>
          <p:nvPr/>
        </p:nvSpPr>
        <p:spPr>
          <a:xfrm rot="-5400000" flipH="1">
            <a:off x="9703624" y="5540188"/>
            <a:ext cx="1143900" cy="114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681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 preserve="1">
  <p:cSld name="013 Six columns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6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4" name="Google Shape;1804;p16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5" name="Google Shape;1805;p16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6" name="Google Shape;1806;p16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7" name="Google Shape;1807;p16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8" name="Google Shape;1808;p16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809" name="Google Shape;1809;p16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10" name="Google Shape;1810;p16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1" name="Google Shape;1811;p16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2" name="Google Shape;1812;p16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3" name="Google Shape;1813;p16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4" name="Google Shape;1814;p16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5" name="Google Shape;1815;p16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828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 preserve="1">
  <p:cSld name="014 Map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7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3577C5D-5FD3-4113-A9CC-A8239CBC8C38}"/>
              </a:ext>
            </a:extLst>
          </p:cNvPr>
          <p:cNvGrpSpPr/>
          <p:nvPr userDrawn="1"/>
        </p:nvGrpSpPr>
        <p:grpSpPr>
          <a:xfrm flipV="1">
            <a:off x="10136890" y="221409"/>
            <a:ext cx="952963" cy="779255"/>
            <a:chOff x="3210946" y="234733"/>
            <a:chExt cx="1560780" cy="129861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C305EA9-BC46-435C-A74A-2F7609F912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6E5BFBF-6286-46F1-9C0F-ECAACFAD1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E745C63-04B6-4DA7-AC02-F1778EDB7C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A4039F9-BACF-4F76-A846-CF722D2F07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9C61883-DFEA-40F1-94AB-7395411A14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724E8AB-C039-43CC-9829-3A119A3CCF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99E21B3-A3AF-4F36-A305-2B36B4C7E0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A9CBB1-BFF0-401C-B528-CF12AB0476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7" name="Google Shape;1817;p17"/>
          <p:cNvSpPr txBox="1">
            <a:spLocks noGrp="1"/>
          </p:cNvSpPr>
          <p:nvPr>
            <p:ph type="subTitle" idx="1"/>
          </p:nvPr>
        </p:nvSpPr>
        <p:spPr>
          <a:xfrm>
            <a:off x="8378500" y="2644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18" name="Google Shape;1818;p17"/>
          <p:cNvSpPr txBox="1">
            <a:spLocks noGrp="1"/>
          </p:cNvSpPr>
          <p:nvPr>
            <p:ph type="subTitle" idx="2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819" name="Google Shape;1819;p17"/>
          <p:cNvSpPr txBox="1">
            <a:spLocks noGrp="1"/>
          </p:cNvSpPr>
          <p:nvPr>
            <p:ph type="title"/>
          </p:nvPr>
        </p:nvSpPr>
        <p:spPr>
          <a:xfrm>
            <a:off x="1735463" y="593375"/>
            <a:ext cx="8087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20" name="Google Shape;1820;p17"/>
          <p:cNvSpPr txBox="1">
            <a:spLocks noGrp="1"/>
          </p:cNvSpPr>
          <p:nvPr>
            <p:ph type="body" idx="3"/>
          </p:nvPr>
        </p:nvSpPr>
        <p:spPr>
          <a:xfrm>
            <a:off x="8378500" y="3080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1" name="Google Shape;1821;p17"/>
          <p:cNvSpPr txBox="1">
            <a:spLocks noGrp="1"/>
          </p:cNvSpPr>
          <p:nvPr>
            <p:ph type="body" idx="4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822" name="Google Shape;1822;p17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823" name="Google Shape;1823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4" name="Google Shape;1824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5" name="Google Shape;1825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6" name="Google Shape;1826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7" name="Google Shape;1827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8" name="Google Shape;1828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9" name="Google Shape;1829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30" name="Google Shape;1830;p17"/>
          <p:cNvGrpSpPr/>
          <p:nvPr/>
        </p:nvGrpSpPr>
        <p:grpSpPr>
          <a:xfrm>
            <a:off x="6764772" y="217902"/>
            <a:ext cx="5243088" cy="1023875"/>
            <a:chOff x="6764772" y="217902"/>
            <a:chExt cx="5243088" cy="1023875"/>
          </a:xfrm>
        </p:grpSpPr>
        <p:sp>
          <p:nvSpPr>
            <p:cNvPr id="1831" name="Google Shape;1831;p17"/>
            <p:cNvSpPr/>
            <p:nvPr/>
          </p:nvSpPr>
          <p:spPr>
            <a:xfrm flipH="1">
              <a:off x="11553289" y="217902"/>
              <a:ext cx="453600" cy="45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 flipH="1">
              <a:off x="11554260" y="671491"/>
              <a:ext cx="453600" cy="45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3" name="Google Shape;1833;p17"/>
            <p:cNvGrpSpPr/>
            <p:nvPr/>
          </p:nvGrpSpPr>
          <p:grpSpPr>
            <a:xfrm flipH="1">
              <a:off x="11665882" y="663994"/>
              <a:ext cx="223860" cy="453324"/>
              <a:chOff x="10628069" y="2437255"/>
              <a:chExt cx="369772" cy="748800"/>
            </a:xfrm>
          </p:grpSpPr>
          <p:cxnSp>
            <p:nvCxnSpPr>
              <p:cNvPr id="1834" name="Google Shape;1834;p17"/>
              <p:cNvCxnSpPr/>
              <p:nvPr/>
            </p:nvCxnSpPr>
            <p:spPr>
              <a:xfrm>
                <a:off x="10997841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35" name="Google Shape;1835;p17"/>
              <p:cNvCxnSpPr/>
              <p:nvPr/>
            </p:nvCxnSpPr>
            <p:spPr>
              <a:xfrm>
                <a:off x="10812955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36" name="Google Shape;1836;p17"/>
              <p:cNvCxnSpPr/>
              <p:nvPr/>
            </p:nvCxnSpPr>
            <p:spPr>
              <a:xfrm>
                <a:off x="10628069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37" name="Google Shape;1837;p17"/>
            <p:cNvSpPr/>
            <p:nvPr/>
          </p:nvSpPr>
          <p:spPr>
            <a:xfrm flipH="1">
              <a:off x="11656997" y="329737"/>
              <a:ext cx="240000" cy="240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17"/>
            <p:cNvSpPr/>
            <p:nvPr/>
          </p:nvSpPr>
          <p:spPr>
            <a:xfrm flipH="1">
              <a:off x="11715006" y="387528"/>
              <a:ext cx="124200" cy="12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17"/>
            <p:cNvSpPr/>
            <p:nvPr/>
          </p:nvSpPr>
          <p:spPr>
            <a:xfrm rot="-5400000" flipH="1">
              <a:off x="11098669" y="672673"/>
              <a:ext cx="453600" cy="45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0" name="Google Shape;1840;p17"/>
            <p:cNvGrpSpPr/>
            <p:nvPr/>
          </p:nvGrpSpPr>
          <p:grpSpPr>
            <a:xfrm flipH="1">
              <a:off x="6764772" y="676524"/>
              <a:ext cx="0" cy="565253"/>
              <a:chOff x="11559210" y="2457954"/>
              <a:chExt cx="0" cy="933685"/>
            </a:xfrm>
          </p:grpSpPr>
          <p:cxnSp>
            <p:nvCxnSpPr>
              <p:cNvPr id="1841" name="Google Shape;1841;p17"/>
              <p:cNvCxnSpPr/>
              <p:nvPr/>
            </p:nvCxnSpPr>
            <p:spPr>
              <a:xfrm>
                <a:off x="11559210" y="2642839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42" name="Google Shape;1842;p17"/>
              <p:cNvCxnSpPr/>
              <p:nvPr/>
            </p:nvCxnSpPr>
            <p:spPr>
              <a:xfrm>
                <a:off x="11559210" y="2457954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844" name="Google Shape;1844;p17"/>
            <p:cNvSpPr/>
            <p:nvPr/>
          </p:nvSpPr>
          <p:spPr>
            <a:xfrm flipH="1">
              <a:off x="11112777" y="233096"/>
              <a:ext cx="426300" cy="426300"/>
            </a:xfrm>
            <a:prstGeom prst="ellipse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17"/>
            <p:cNvSpPr/>
            <p:nvPr/>
          </p:nvSpPr>
          <p:spPr>
            <a:xfrm flipH="1">
              <a:off x="11209235" y="322938"/>
              <a:ext cx="240000" cy="2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17"/>
            <p:cNvSpPr/>
            <p:nvPr/>
          </p:nvSpPr>
          <p:spPr>
            <a:xfrm flipH="1">
              <a:off x="11267244" y="380729"/>
              <a:ext cx="124200" cy="124200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17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848" name="Google Shape;1848;p17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9" name="Google Shape;1849;p17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0" name="Google Shape;1850;p17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1" name="Google Shape;1851;p17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2" name="Google Shape;1852;p17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3" name="Google Shape;1853;p17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4" name="Google Shape;1854;p17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55" name="Google Shape;1855;p17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7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7" name="Google Shape;1857;p17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858" name="Google Shape;1858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0" name="Google Shape;1860;p17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17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17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3" name="Google Shape;1873;p17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874" name="Google Shape;1874;p1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1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6" name="Google Shape;1876;p17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7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7"/>
          <p:cNvSpPr/>
          <p:nvPr/>
        </p:nvSpPr>
        <p:spPr>
          <a:xfrm rot="10800000">
            <a:off x="309711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7"/>
          <p:cNvSpPr/>
          <p:nvPr/>
        </p:nvSpPr>
        <p:spPr>
          <a:xfrm rot="10800000">
            <a:off x="425424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7"/>
          <p:cNvSpPr/>
          <p:nvPr/>
        </p:nvSpPr>
        <p:spPr>
          <a:xfrm rot="10800000" flipH="1">
            <a:off x="308798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17"/>
          <p:cNvSpPr/>
          <p:nvPr/>
        </p:nvSpPr>
        <p:spPr>
          <a:xfrm rot="5400000">
            <a:off x="-42866" y="2295180"/>
            <a:ext cx="924900" cy="4398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7"/>
          <p:cNvSpPr/>
          <p:nvPr/>
        </p:nvSpPr>
        <p:spPr>
          <a:xfrm flipH="1">
            <a:off x="197961" y="2055063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7"/>
          <p:cNvSpPr/>
          <p:nvPr/>
        </p:nvSpPr>
        <p:spPr>
          <a:xfrm flipH="1">
            <a:off x="429386" y="228624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7"/>
          <p:cNvSpPr/>
          <p:nvPr/>
        </p:nvSpPr>
        <p:spPr>
          <a:xfrm flipH="1">
            <a:off x="544799" y="2401831"/>
            <a:ext cx="231300" cy="23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17"/>
          <p:cNvSpPr/>
          <p:nvPr/>
        </p:nvSpPr>
        <p:spPr>
          <a:xfrm flipH="1">
            <a:off x="313674" y="2170652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17"/>
          <p:cNvSpPr/>
          <p:nvPr/>
        </p:nvSpPr>
        <p:spPr>
          <a:xfrm flipH="1">
            <a:off x="205693" y="1119538"/>
            <a:ext cx="903300" cy="927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7"/>
          <p:cNvSpPr/>
          <p:nvPr/>
        </p:nvSpPr>
        <p:spPr>
          <a:xfrm rot="-5400000">
            <a:off x="197990" y="19270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7"/>
          <p:cNvSpPr/>
          <p:nvPr/>
        </p:nvSpPr>
        <p:spPr>
          <a:xfrm rot="5400000">
            <a:off x="198127" y="661765"/>
            <a:ext cx="462300" cy="4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9" name="Google Shape;1889;p17"/>
          <p:cNvGrpSpPr/>
          <p:nvPr/>
        </p:nvGrpSpPr>
        <p:grpSpPr>
          <a:xfrm rot="-5400000">
            <a:off x="414409" y="422820"/>
            <a:ext cx="935052" cy="469533"/>
            <a:chOff x="10576560" y="3328633"/>
            <a:chExt cx="1514255" cy="760500"/>
          </a:xfrm>
        </p:grpSpPr>
        <p:sp>
          <p:nvSpPr>
            <p:cNvPr id="1890" name="Google Shape;1890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2" name="Google Shape;1892;p17"/>
          <p:cNvSpPr/>
          <p:nvPr/>
        </p:nvSpPr>
        <p:spPr>
          <a:xfrm flipH="1">
            <a:off x="432859" y="426086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7"/>
          <p:cNvSpPr/>
          <p:nvPr/>
        </p:nvSpPr>
        <p:spPr>
          <a:xfrm>
            <a:off x="434090" y="425095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4" name="Google Shape;1894;p17"/>
          <p:cNvGrpSpPr/>
          <p:nvPr/>
        </p:nvGrpSpPr>
        <p:grpSpPr>
          <a:xfrm rot="5400000">
            <a:off x="497206" y="477032"/>
            <a:ext cx="363461" cy="363402"/>
            <a:chOff x="9392653" y="5061283"/>
            <a:chExt cx="588600" cy="588600"/>
          </a:xfrm>
        </p:grpSpPr>
        <p:sp>
          <p:nvSpPr>
            <p:cNvPr id="1895" name="Google Shape;1895;p17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8" name="Google Shape;1898;p17"/>
          <p:cNvSpPr/>
          <p:nvPr/>
        </p:nvSpPr>
        <p:spPr>
          <a:xfrm>
            <a:off x="302847" y="1240525"/>
            <a:ext cx="685200" cy="685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17"/>
          <p:cNvSpPr/>
          <p:nvPr/>
        </p:nvSpPr>
        <p:spPr>
          <a:xfrm>
            <a:off x="407348" y="1345028"/>
            <a:ext cx="476400" cy="476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17"/>
          <p:cNvSpPr/>
          <p:nvPr/>
        </p:nvSpPr>
        <p:spPr>
          <a:xfrm rot="5400000">
            <a:off x="637919" y="1588915"/>
            <a:ext cx="462300" cy="4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17"/>
          <p:cNvSpPr/>
          <p:nvPr/>
        </p:nvSpPr>
        <p:spPr>
          <a:xfrm rot="5400000">
            <a:off x="559167" y="150188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2" name="Google Shape;1902;p17"/>
          <p:cNvGrpSpPr/>
          <p:nvPr/>
        </p:nvGrpSpPr>
        <p:grpSpPr>
          <a:xfrm rot="5400000">
            <a:off x="377338" y="1325948"/>
            <a:ext cx="257220" cy="33340"/>
            <a:chOff x="10578164" y="275923"/>
            <a:chExt cx="416551" cy="54000"/>
          </a:xfrm>
        </p:grpSpPr>
        <p:sp>
          <p:nvSpPr>
            <p:cNvPr id="1903" name="Google Shape;1903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6" name="Google Shape;1906;p17"/>
          <p:cNvGrpSpPr/>
          <p:nvPr/>
        </p:nvGrpSpPr>
        <p:grpSpPr>
          <a:xfrm rot="5400000">
            <a:off x="282743" y="1325948"/>
            <a:ext cx="257220" cy="33340"/>
            <a:chOff x="10578164" y="275923"/>
            <a:chExt cx="416551" cy="54000"/>
          </a:xfrm>
        </p:grpSpPr>
        <p:sp>
          <p:nvSpPr>
            <p:cNvPr id="1907" name="Google Shape;1907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17"/>
          <p:cNvGrpSpPr/>
          <p:nvPr/>
        </p:nvGrpSpPr>
        <p:grpSpPr>
          <a:xfrm rot="5400000">
            <a:off x="188148" y="1325948"/>
            <a:ext cx="257220" cy="33340"/>
            <a:chOff x="10578164" y="275923"/>
            <a:chExt cx="416551" cy="54000"/>
          </a:xfrm>
        </p:grpSpPr>
        <p:sp>
          <p:nvSpPr>
            <p:cNvPr id="1911" name="Google Shape;1911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4" name="Google Shape;1914;p17"/>
          <p:cNvGrpSpPr/>
          <p:nvPr/>
        </p:nvGrpSpPr>
        <p:grpSpPr>
          <a:xfrm rot="5400000">
            <a:off x="830007" y="1800419"/>
            <a:ext cx="257220" cy="33340"/>
            <a:chOff x="10578164" y="275923"/>
            <a:chExt cx="416551" cy="54000"/>
          </a:xfrm>
        </p:grpSpPr>
        <p:sp>
          <p:nvSpPr>
            <p:cNvPr id="1915" name="Google Shape;1915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8" name="Google Shape;1918;p17"/>
          <p:cNvGrpSpPr/>
          <p:nvPr/>
        </p:nvGrpSpPr>
        <p:grpSpPr>
          <a:xfrm rot="5400000">
            <a:off x="735412" y="1800419"/>
            <a:ext cx="257220" cy="33340"/>
            <a:chOff x="10578164" y="275923"/>
            <a:chExt cx="416551" cy="54000"/>
          </a:xfrm>
        </p:grpSpPr>
        <p:sp>
          <p:nvSpPr>
            <p:cNvPr id="1919" name="Google Shape;1919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2" name="Google Shape;1922;p17"/>
          <p:cNvGrpSpPr/>
          <p:nvPr/>
        </p:nvGrpSpPr>
        <p:grpSpPr>
          <a:xfrm rot="5400000">
            <a:off x="640817" y="1800419"/>
            <a:ext cx="257220" cy="33340"/>
            <a:chOff x="10578164" y="275923"/>
            <a:chExt cx="416551" cy="54000"/>
          </a:xfrm>
        </p:grpSpPr>
        <p:sp>
          <p:nvSpPr>
            <p:cNvPr id="1923" name="Google Shape;1923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6" name="Google Shape;1926;p17"/>
          <p:cNvSpPr/>
          <p:nvPr/>
        </p:nvSpPr>
        <p:spPr>
          <a:xfrm rot="5400000">
            <a:off x="635797" y="2051640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7"/>
          <p:cNvSpPr/>
          <p:nvPr/>
        </p:nvSpPr>
        <p:spPr>
          <a:xfrm>
            <a:off x="646418" y="2523139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8" name="Google Shape;1928;p17"/>
          <p:cNvGrpSpPr/>
          <p:nvPr/>
        </p:nvGrpSpPr>
        <p:grpSpPr>
          <a:xfrm rot="5400000">
            <a:off x="526192" y="2286663"/>
            <a:ext cx="697193" cy="462309"/>
            <a:chOff x="10624861" y="3933984"/>
            <a:chExt cx="1115330" cy="748800"/>
          </a:xfrm>
        </p:grpSpPr>
        <p:cxnSp>
          <p:nvCxnSpPr>
            <p:cNvPr id="1929" name="Google Shape;1929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0" name="Google Shape;1930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1" name="Google Shape;1931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2" name="Google Shape;1932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3" name="Google Shape;1933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4" name="Google Shape;1934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5" name="Google Shape;1935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6" name="Google Shape;1936;p17"/>
          <p:cNvSpPr/>
          <p:nvPr/>
        </p:nvSpPr>
        <p:spPr>
          <a:xfrm rot="10800000">
            <a:off x="204658" y="299693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7"/>
          <p:cNvSpPr/>
          <p:nvPr/>
        </p:nvSpPr>
        <p:spPr>
          <a:xfrm rot="10800000" flipH="1">
            <a:off x="193211" y="2981037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17"/>
          <p:cNvSpPr/>
          <p:nvPr/>
        </p:nvSpPr>
        <p:spPr>
          <a:xfrm rot="10800000" flipH="1">
            <a:off x="424385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17"/>
          <p:cNvSpPr/>
          <p:nvPr/>
        </p:nvSpPr>
        <p:spPr>
          <a:xfrm rot="10800000" flipH="1">
            <a:off x="539972" y="3324402"/>
            <a:ext cx="231300" cy="23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8EE7E7D-4E40-45D1-9FB3-2663EADEFB09}"/>
              </a:ext>
            </a:extLst>
          </p:cNvPr>
          <p:cNvGrpSpPr/>
          <p:nvPr userDrawn="1"/>
        </p:nvGrpSpPr>
        <p:grpSpPr>
          <a:xfrm flipV="1">
            <a:off x="11102195" y="773498"/>
            <a:ext cx="431321" cy="207753"/>
            <a:chOff x="11184673" y="2647468"/>
            <a:chExt cx="748937" cy="369772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C0BD40F-D987-4F85-97CA-F42F204B6F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E73578B-EF61-4785-B23D-3A9E756669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A647D46-C952-4E51-87CF-64345E1991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336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 preserve="1">
  <p:cSld name="015 Timeline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 dirty="0"/>
          </a:p>
        </p:txBody>
      </p:sp>
      <p:sp>
        <p:nvSpPr>
          <p:cNvPr id="1942" name="Google Shape;1942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 dirty="0"/>
          </a:p>
        </p:txBody>
      </p:sp>
      <p:sp>
        <p:nvSpPr>
          <p:cNvPr id="1943" name="Google Shape;1943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4" name="Google Shape;1944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5" name="Google Shape;1945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946" name="Google Shape;1946;p18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7" name="Google Shape;1947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8" name="Google Shape;1948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9" name="Google Shape;1949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0" name="Google Shape;1950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51" name="Google Shape;1951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562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 preserve="1">
  <p:cSld name="016 Title and text left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9"/>
          <p:cNvSpPr/>
          <p:nvPr/>
        </p:nvSpPr>
        <p:spPr>
          <a:xfrm>
            <a:off x="1897111" y="158672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BBD7D17-8BF9-4A20-B05A-A8191B2C07FD}"/>
              </a:ext>
            </a:extLst>
          </p:cNvPr>
          <p:cNvGrpSpPr/>
          <p:nvPr userDrawn="1"/>
        </p:nvGrpSpPr>
        <p:grpSpPr>
          <a:xfrm flipV="1">
            <a:off x="1895791" y="161027"/>
            <a:ext cx="915397" cy="770626"/>
            <a:chOff x="3210946" y="234733"/>
            <a:chExt cx="1560780" cy="1298611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81844B1-852A-4B5D-90A6-EE90AB1DDB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1A0A0B7-AB87-422E-98AB-C8B0C75866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0C19F1B-715A-4F2D-A0BE-A8258F54AD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E8B9E45-D301-4609-A5EE-F5C8A951E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9C75746-8782-4823-BC5B-382E820CB6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BAF8F0D-9C24-4320-8AFE-62F79EBF7B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2E11AB-87A1-4598-8834-EE7EFBE4F4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8B9B6CF-11D2-47F9-B058-FF8324AE3B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9" name="Google Shape;2109;p19"/>
          <p:cNvSpPr/>
          <p:nvPr/>
        </p:nvSpPr>
        <p:spPr>
          <a:xfrm rot="10800000">
            <a:off x="10182913" y="5794463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E1A157D-18FB-4E16-88A2-E546A87D61C6}"/>
              </a:ext>
            </a:extLst>
          </p:cNvPr>
          <p:cNvGrpSpPr/>
          <p:nvPr userDrawn="1"/>
        </p:nvGrpSpPr>
        <p:grpSpPr>
          <a:xfrm flipV="1">
            <a:off x="10171397" y="5900467"/>
            <a:ext cx="952963" cy="802251"/>
            <a:chOff x="3210946" y="234733"/>
            <a:chExt cx="1560780" cy="129861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3582854-30D7-412A-9351-7197E972C4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34144BB-BB9D-4050-8D34-B861B49BAF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DBBBC6B-B5C1-45A2-8689-A310669F35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A152ACB-5426-42EC-8D55-E63436E7EE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1FF8E4D-1F55-467F-9091-956CF9C6F4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9581B88-AD56-4693-9B2F-F742350D02F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1299105-8422-4E6A-90EC-F046CF4874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11874D-5A07-400F-AD98-E7506F9330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3" name="Google Shape;1953;p19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954" name="Google Shape;1954;p19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grpSp>
        <p:nvGrpSpPr>
          <p:cNvPr id="1955" name="Google Shape;1955;p19"/>
          <p:cNvGrpSpPr/>
          <p:nvPr/>
        </p:nvGrpSpPr>
        <p:grpSpPr>
          <a:xfrm>
            <a:off x="1139427" y="1441965"/>
            <a:ext cx="649680" cy="436176"/>
            <a:chOff x="10624861" y="3933984"/>
            <a:chExt cx="1115330" cy="748800"/>
          </a:xfrm>
        </p:grpSpPr>
        <p:cxnSp>
          <p:nvCxnSpPr>
            <p:cNvPr id="1956" name="Google Shape;1956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7" name="Google Shape;1957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8" name="Google Shape;1958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9" name="Google Shape;1959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0" name="Google Shape;1960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1" name="Google Shape;1961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2" name="Google Shape;1962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3" name="Google Shape;1963;p19"/>
          <p:cNvSpPr/>
          <p:nvPr/>
        </p:nvSpPr>
        <p:spPr>
          <a:xfrm>
            <a:off x="159730" y="15199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9"/>
          <p:cNvSpPr/>
          <p:nvPr/>
        </p:nvSpPr>
        <p:spPr>
          <a:xfrm>
            <a:off x="166939" y="152398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5" name="Google Shape;1965;p19"/>
          <p:cNvGrpSpPr/>
          <p:nvPr/>
        </p:nvGrpSpPr>
        <p:grpSpPr>
          <a:xfrm>
            <a:off x="159886" y="582268"/>
            <a:ext cx="430783" cy="436176"/>
            <a:chOff x="8943245" y="2438859"/>
            <a:chExt cx="739541" cy="748800"/>
          </a:xfrm>
        </p:grpSpPr>
        <p:cxnSp>
          <p:nvCxnSpPr>
            <p:cNvPr id="1966" name="Google Shape;1966;p1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7" name="Google Shape;1967;p1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8" name="Google Shape;1968;p1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9" name="Google Shape;1969;p1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0" name="Google Shape;1970;p1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71" name="Google Shape;1971;p19"/>
          <p:cNvSpPr/>
          <p:nvPr/>
        </p:nvSpPr>
        <p:spPr>
          <a:xfrm>
            <a:off x="248635" y="260525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19"/>
          <p:cNvSpPr/>
          <p:nvPr/>
        </p:nvSpPr>
        <p:spPr>
          <a:xfrm>
            <a:off x="363102" y="37499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19"/>
          <p:cNvSpPr/>
          <p:nvPr/>
        </p:nvSpPr>
        <p:spPr>
          <a:xfrm>
            <a:off x="467289" y="47918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19"/>
          <p:cNvSpPr/>
          <p:nvPr/>
        </p:nvSpPr>
        <p:spPr>
          <a:xfrm>
            <a:off x="1027811" y="15199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19"/>
          <p:cNvSpPr/>
          <p:nvPr/>
        </p:nvSpPr>
        <p:spPr>
          <a:xfrm>
            <a:off x="1026877" y="58837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6" name="Google Shape;1976;p19"/>
          <p:cNvGrpSpPr/>
          <p:nvPr/>
        </p:nvGrpSpPr>
        <p:grpSpPr>
          <a:xfrm>
            <a:off x="1141296" y="581334"/>
            <a:ext cx="215392" cy="436176"/>
            <a:chOff x="10628069" y="2437255"/>
            <a:chExt cx="369772" cy="748800"/>
          </a:xfrm>
        </p:grpSpPr>
        <p:cxnSp>
          <p:nvCxnSpPr>
            <p:cNvPr id="1977" name="Google Shape;197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8" name="Google Shape;197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9" name="Google Shape;197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0" name="Google Shape;1980;p19"/>
          <p:cNvSpPr/>
          <p:nvPr/>
        </p:nvSpPr>
        <p:spPr>
          <a:xfrm>
            <a:off x="1133534" y="259589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19"/>
          <p:cNvSpPr/>
          <p:nvPr/>
        </p:nvSpPr>
        <p:spPr>
          <a:xfrm>
            <a:off x="1189132" y="315187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9"/>
          <p:cNvSpPr/>
          <p:nvPr/>
        </p:nvSpPr>
        <p:spPr>
          <a:xfrm rot="5400000">
            <a:off x="1465366" y="589514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19"/>
          <p:cNvSpPr/>
          <p:nvPr/>
        </p:nvSpPr>
        <p:spPr>
          <a:xfrm>
            <a:off x="1477871" y="16661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19"/>
          <p:cNvSpPr/>
          <p:nvPr/>
        </p:nvSpPr>
        <p:spPr>
          <a:xfrm>
            <a:off x="1564303" y="253048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19"/>
          <p:cNvSpPr/>
          <p:nvPr/>
        </p:nvSpPr>
        <p:spPr>
          <a:xfrm>
            <a:off x="1619901" y="30864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19"/>
          <p:cNvSpPr/>
          <p:nvPr/>
        </p:nvSpPr>
        <p:spPr>
          <a:xfrm rot="-5400000">
            <a:off x="166004" y="102036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9"/>
          <p:cNvSpPr/>
          <p:nvPr/>
        </p:nvSpPr>
        <p:spPr>
          <a:xfrm rot="-5400000">
            <a:off x="271459" y="1125804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9"/>
          <p:cNvSpPr/>
          <p:nvPr/>
        </p:nvSpPr>
        <p:spPr>
          <a:xfrm rot="-5400000">
            <a:off x="370042" y="1224622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19"/>
          <p:cNvSpPr/>
          <p:nvPr/>
        </p:nvSpPr>
        <p:spPr>
          <a:xfrm rot="-5400000">
            <a:off x="486844" y="133706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19"/>
          <p:cNvSpPr/>
          <p:nvPr/>
        </p:nvSpPr>
        <p:spPr>
          <a:xfrm rot="-5400000" flipH="1">
            <a:off x="165069" y="1013946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9"/>
          <p:cNvSpPr/>
          <p:nvPr/>
        </p:nvSpPr>
        <p:spPr>
          <a:xfrm rot="5400000">
            <a:off x="169610" y="1013946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19"/>
          <p:cNvSpPr/>
          <p:nvPr/>
        </p:nvSpPr>
        <p:spPr>
          <a:xfrm rot="-5400000" flipH="1">
            <a:off x="374714" y="1212378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19"/>
          <p:cNvSpPr/>
          <p:nvPr/>
        </p:nvSpPr>
        <p:spPr>
          <a:xfrm rot="-5400000" flipH="1">
            <a:off x="485910" y="131923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8" name="Google Shape;1998;p19"/>
          <p:cNvGrpSpPr/>
          <p:nvPr/>
        </p:nvGrpSpPr>
        <p:grpSpPr>
          <a:xfrm>
            <a:off x="1140361" y="1016789"/>
            <a:ext cx="649680" cy="436176"/>
            <a:chOff x="10626465" y="3184818"/>
            <a:chExt cx="1115330" cy="748800"/>
          </a:xfrm>
        </p:grpSpPr>
        <p:cxnSp>
          <p:nvCxnSpPr>
            <p:cNvPr id="1999" name="Google Shape;1999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0" name="Google Shape;2000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1" name="Google Shape;2001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2" name="Google Shape;2002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3" name="Google Shape;2003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4" name="Google Shape;2004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5" name="Google Shape;2005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06" name="Google Shape;2006;p19"/>
          <p:cNvSpPr/>
          <p:nvPr/>
        </p:nvSpPr>
        <p:spPr>
          <a:xfrm>
            <a:off x="1022338" y="102862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19"/>
          <p:cNvSpPr/>
          <p:nvPr/>
        </p:nvSpPr>
        <p:spPr>
          <a:xfrm rot="-5400000">
            <a:off x="1469787" y="102017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8" name="Google Shape;2008;p19"/>
          <p:cNvGrpSpPr/>
          <p:nvPr/>
        </p:nvGrpSpPr>
        <p:grpSpPr>
          <a:xfrm rot="10800000">
            <a:off x="1021263" y="1453742"/>
            <a:ext cx="882053" cy="442991"/>
            <a:chOff x="10576560" y="3328633"/>
            <a:chExt cx="1514255" cy="760500"/>
          </a:xfrm>
        </p:grpSpPr>
        <p:sp>
          <p:nvSpPr>
            <p:cNvPr id="2009" name="Google Shape;2009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1" name="Google Shape;2011;p19"/>
          <p:cNvSpPr/>
          <p:nvPr/>
        </p:nvSpPr>
        <p:spPr>
          <a:xfrm rot="2700000">
            <a:off x="1311124" y="1299234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19"/>
          <p:cNvSpPr/>
          <p:nvPr/>
        </p:nvSpPr>
        <p:spPr>
          <a:xfrm>
            <a:off x="1350320" y="1339792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19"/>
          <p:cNvSpPr/>
          <p:nvPr/>
        </p:nvSpPr>
        <p:spPr>
          <a:xfrm>
            <a:off x="1405976" y="1395449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19"/>
          <p:cNvSpPr/>
          <p:nvPr/>
        </p:nvSpPr>
        <p:spPr>
          <a:xfrm rot="10800000">
            <a:off x="162124" y="1883899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19"/>
          <p:cNvSpPr/>
          <p:nvPr/>
        </p:nvSpPr>
        <p:spPr>
          <a:xfrm>
            <a:off x="604505" y="230505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6" name="Google Shape;2016;p19"/>
          <p:cNvGrpSpPr/>
          <p:nvPr/>
        </p:nvGrpSpPr>
        <p:grpSpPr>
          <a:xfrm rot="10800000">
            <a:off x="159712" y="1874358"/>
            <a:ext cx="882053" cy="442991"/>
            <a:chOff x="10576560" y="3328633"/>
            <a:chExt cx="1514255" cy="760500"/>
          </a:xfrm>
        </p:grpSpPr>
        <p:sp>
          <p:nvSpPr>
            <p:cNvPr id="2017" name="Google Shape;2017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9" name="Google Shape;2019;p19"/>
          <p:cNvSpPr/>
          <p:nvPr/>
        </p:nvSpPr>
        <p:spPr>
          <a:xfrm rot="-5400000" flipH="1">
            <a:off x="382178" y="2070308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p19"/>
          <p:cNvSpPr/>
          <p:nvPr/>
        </p:nvSpPr>
        <p:spPr>
          <a:xfrm rot="-5400000">
            <a:off x="381244" y="2069470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1" name="Google Shape;2021;p19"/>
          <p:cNvGrpSpPr/>
          <p:nvPr/>
        </p:nvGrpSpPr>
        <p:grpSpPr>
          <a:xfrm>
            <a:off x="430065" y="2116492"/>
            <a:ext cx="342860" cy="342859"/>
            <a:chOff x="9392653" y="5061283"/>
            <a:chExt cx="588600" cy="588600"/>
          </a:xfrm>
        </p:grpSpPr>
        <p:sp>
          <p:nvSpPr>
            <p:cNvPr id="2022" name="Google Shape;2022;p1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19"/>
          <p:cNvGrpSpPr/>
          <p:nvPr/>
        </p:nvGrpSpPr>
        <p:grpSpPr>
          <a:xfrm rot="-59612">
            <a:off x="1910406" y="149763"/>
            <a:ext cx="893366" cy="893311"/>
            <a:chOff x="3247624" y="213651"/>
            <a:chExt cx="1533709" cy="1533614"/>
          </a:xfrm>
        </p:grpSpPr>
        <p:sp>
          <p:nvSpPr>
            <p:cNvPr id="2036" name="Google Shape;2036;p1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1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8" name="Google Shape;2038;p19"/>
          <p:cNvSpPr/>
          <p:nvPr/>
        </p:nvSpPr>
        <p:spPr>
          <a:xfrm>
            <a:off x="2152024" y="391045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9"/>
          <p:cNvSpPr/>
          <p:nvPr/>
        </p:nvSpPr>
        <p:spPr>
          <a:xfrm>
            <a:off x="2253175" y="492197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0" name="Google Shape;2040;p19"/>
          <p:cNvGrpSpPr/>
          <p:nvPr/>
        </p:nvGrpSpPr>
        <p:grpSpPr>
          <a:xfrm rot="10800000">
            <a:off x="11235976" y="4911721"/>
            <a:ext cx="675221" cy="453324"/>
            <a:chOff x="10624861" y="3933984"/>
            <a:chExt cx="1115330" cy="748800"/>
          </a:xfrm>
        </p:grpSpPr>
        <p:cxnSp>
          <p:nvCxnSpPr>
            <p:cNvPr id="2041" name="Google Shape;2041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2" name="Google Shape;2042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3" name="Google Shape;2043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4" name="Google Shape;2044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5" name="Google Shape;2045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6" name="Google Shape;2046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7" name="Google Shape;2047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48" name="Google Shape;2048;p19"/>
          <p:cNvSpPr/>
          <p:nvPr/>
        </p:nvSpPr>
        <p:spPr>
          <a:xfrm rot="5400000" flipH="1">
            <a:off x="11128664" y="4016816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19"/>
          <p:cNvSpPr/>
          <p:nvPr/>
        </p:nvSpPr>
        <p:spPr>
          <a:xfrm rot="10800000">
            <a:off x="11572802" y="625200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19"/>
          <p:cNvSpPr/>
          <p:nvPr/>
        </p:nvSpPr>
        <p:spPr>
          <a:xfrm rot="10800000">
            <a:off x="11573773" y="579841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1" name="Google Shape;2051;p19"/>
          <p:cNvGrpSpPr/>
          <p:nvPr/>
        </p:nvGrpSpPr>
        <p:grpSpPr>
          <a:xfrm rot="10800000">
            <a:off x="11685395" y="5806185"/>
            <a:ext cx="223860" cy="453324"/>
            <a:chOff x="10628069" y="2437255"/>
            <a:chExt cx="369772" cy="748800"/>
          </a:xfrm>
        </p:grpSpPr>
        <p:cxnSp>
          <p:nvCxnSpPr>
            <p:cNvPr id="2052" name="Google Shape;2052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3" name="Google Shape;2053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4" name="Google Shape;2054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5" name="Google Shape;2055;p19"/>
          <p:cNvSpPr/>
          <p:nvPr/>
        </p:nvSpPr>
        <p:spPr>
          <a:xfrm rot="10800000">
            <a:off x="11676509" y="6353766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6" name="Google Shape;2056;p19"/>
          <p:cNvSpPr/>
          <p:nvPr/>
        </p:nvSpPr>
        <p:spPr>
          <a:xfrm rot="10800000">
            <a:off x="11734518" y="6411775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19"/>
          <p:cNvSpPr/>
          <p:nvPr/>
        </p:nvSpPr>
        <p:spPr>
          <a:xfrm rot="-5400000">
            <a:off x="11118182" y="579723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19"/>
          <p:cNvSpPr/>
          <p:nvPr/>
        </p:nvSpPr>
        <p:spPr>
          <a:xfrm rot="10800000">
            <a:off x="11132289" y="626410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9"/>
          <p:cNvSpPr/>
          <p:nvPr/>
        </p:nvSpPr>
        <p:spPr>
          <a:xfrm rot="10800000">
            <a:off x="11228748" y="636056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19"/>
          <p:cNvSpPr/>
          <p:nvPr/>
        </p:nvSpPr>
        <p:spPr>
          <a:xfrm rot="10800000">
            <a:off x="11286757" y="6418574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5" name="Google Shape;2065;p19"/>
          <p:cNvGrpSpPr/>
          <p:nvPr/>
        </p:nvGrpSpPr>
        <p:grpSpPr>
          <a:xfrm rot="10800000">
            <a:off x="11235004" y="5353611"/>
            <a:ext cx="675221" cy="453324"/>
            <a:chOff x="10626465" y="3184818"/>
            <a:chExt cx="1115330" cy="748800"/>
          </a:xfrm>
        </p:grpSpPr>
        <p:cxnSp>
          <p:nvCxnSpPr>
            <p:cNvPr id="2066" name="Google Shape;2066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7" name="Google Shape;2067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8" name="Google Shape;2068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9" name="Google Shape;2069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0" name="Google Shape;2070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1" name="Google Shape;2071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2" name="Google Shape;2072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73" name="Google Shape;2073;p19"/>
          <p:cNvSpPr/>
          <p:nvPr/>
        </p:nvSpPr>
        <p:spPr>
          <a:xfrm rot="10800000">
            <a:off x="11571591" y="5351598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19"/>
          <p:cNvSpPr/>
          <p:nvPr/>
        </p:nvSpPr>
        <p:spPr>
          <a:xfrm rot="5400000">
            <a:off x="11106455" y="5360342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5" name="Google Shape;2075;p19"/>
          <p:cNvGrpSpPr/>
          <p:nvPr/>
        </p:nvGrpSpPr>
        <p:grpSpPr>
          <a:xfrm>
            <a:off x="11115553" y="4891815"/>
            <a:ext cx="916730" cy="460407"/>
            <a:chOff x="10576560" y="3328633"/>
            <a:chExt cx="1514255" cy="760500"/>
          </a:xfrm>
        </p:grpSpPr>
        <p:sp>
          <p:nvSpPr>
            <p:cNvPr id="2076" name="Google Shape;2076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8" name="Google Shape;2078;p19"/>
          <p:cNvSpPr/>
          <p:nvPr/>
        </p:nvSpPr>
        <p:spPr>
          <a:xfrm rot="-8100000">
            <a:off x="11404317" y="5185615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9"/>
          <p:cNvSpPr/>
          <p:nvPr/>
        </p:nvSpPr>
        <p:spPr>
          <a:xfrm rot="10800000">
            <a:off x="11451172" y="523096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9"/>
          <p:cNvSpPr/>
          <p:nvPr/>
        </p:nvSpPr>
        <p:spPr>
          <a:xfrm rot="10800000">
            <a:off x="11509120" y="5288910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19"/>
          <p:cNvSpPr/>
          <p:nvPr/>
        </p:nvSpPr>
        <p:spPr>
          <a:xfrm rot="5400000">
            <a:off x="11235629" y="4123928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9"/>
          <p:cNvSpPr/>
          <p:nvPr/>
        </p:nvSpPr>
        <p:spPr>
          <a:xfrm rot="5400000">
            <a:off x="11338358" y="4226399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9"/>
          <p:cNvSpPr/>
          <p:nvPr/>
        </p:nvSpPr>
        <p:spPr>
          <a:xfrm rot="10800000">
            <a:off x="11112414" y="4452212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9"/>
          <p:cNvSpPr/>
          <p:nvPr/>
        </p:nvSpPr>
        <p:spPr>
          <a:xfrm rot="10800000">
            <a:off x="11478247" y="4375142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5" name="Google Shape;2085;p19"/>
          <p:cNvGrpSpPr/>
          <p:nvPr/>
        </p:nvGrpSpPr>
        <p:grpSpPr>
          <a:xfrm rot="10800000">
            <a:off x="11682431" y="4306740"/>
            <a:ext cx="252180" cy="32692"/>
            <a:chOff x="10578164" y="275923"/>
            <a:chExt cx="416551" cy="54000"/>
          </a:xfrm>
        </p:grpSpPr>
        <p:sp>
          <p:nvSpPr>
            <p:cNvPr id="2086" name="Google Shape;2086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9" name="Google Shape;2089;p19"/>
          <p:cNvGrpSpPr/>
          <p:nvPr/>
        </p:nvGrpSpPr>
        <p:grpSpPr>
          <a:xfrm rot="10800000">
            <a:off x="11682431" y="4213982"/>
            <a:ext cx="252180" cy="32692"/>
            <a:chOff x="10578164" y="275923"/>
            <a:chExt cx="416551" cy="54000"/>
          </a:xfrm>
        </p:grpSpPr>
        <p:sp>
          <p:nvSpPr>
            <p:cNvPr id="2090" name="Google Shape;2090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3" name="Google Shape;2093;p19"/>
          <p:cNvGrpSpPr/>
          <p:nvPr/>
        </p:nvGrpSpPr>
        <p:grpSpPr>
          <a:xfrm rot="10800000">
            <a:off x="11682431" y="4121225"/>
            <a:ext cx="252180" cy="32692"/>
            <a:chOff x="10578164" y="275923"/>
            <a:chExt cx="416551" cy="54000"/>
          </a:xfrm>
        </p:grpSpPr>
        <p:sp>
          <p:nvSpPr>
            <p:cNvPr id="2094" name="Google Shape;2094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7" name="Google Shape;2097;p19"/>
          <p:cNvGrpSpPr/>
          <p:nvPr/>
        </p:nvGrpSpPr>
        <p:grpSpPr>
          <a:xfrm rot="10800000">
            <a:off x="11217186" y="4750616"/>
            <a:ext cx="252180" cy="32692"/>
            <a:chOff x="10578164" y="275923"/>
            <a:chExt cx="416551" cy="54000"/>
          </a:xfrm>
        </p:grpSpPr>
        <p:sp>
          <p:nvSpPr>
            <p:cNvPr id="2098" name="Google Shape;2098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1" name="Google Shape;2101;p19"/>
          <p:cNvGrpSpPr/>
          <p:nvPr/>
        </p:nvGrpSpPr>
        <p:grpSpPr>
          <a:xfrm rot="10800000">
            <a:off x="11217186" y="4657859"/>
            <a:ext cx="252180" cy="32692"/>
            <a:chOff x="10578164" y="275923"/>
            <a:chExt cx="416551" cy="54000"/>
          </a:xfrm>
        </p:grpSpPr>
        <p:sp>
          <p:nvSpPr>
            <p:cNvPr id="2102" name="Google Shape;2102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5" name="Google Shape;2105;p19"/>
          <p:cNvGrpSpPr/>
          <p:nvPr/>
        </p:nvGrpSpPr>
        <p:grpSpPr>
          <a:xfrm rot="10800000">
            <a:off x="11217186" y="4565101"/>
            <a:ext cx="252180" cy="32692"/>
            <a:chOff x="10578164" y="275923"/>
            <a:chExt cx="416551" cy="54000"/>
          </a:xfrm>
        </p:grpSpPr>
        <p:sp>
          <p:nvSpPr>
            <p:cNvPr id="2106" name="Google Shape;2106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19"/>
          <p:cNvGrpSpPr/>
          <p:nvPr/>
        </p:nvGrpSpPr>
        <p:grpSpPr>
          <a:xfrm rot="10740382">
            <a:off x="10180255" y="5779334"/>
            <a:ext cx="928647" cy="928590"/>
            <a:chOff x="3247624" y="213651"/>
            <a:chExt cx="1533709" cy="1533614"/>
          </a:xfrm>
        </p:grpSpPr>
        <p:sp>
          <p:nvSpPr>
            <p:cNvPr id="2120" name="Google Shape;2120;p1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1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2" name="Google Shape;2122;p19"/>
          <p:cNvSpPr/>
          <p:nvPr/>
        </p:nvSpPr>
        <p:spPr>
          <a:xfrm rot="10800000">
            <a:off x="10431545" y="6030825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9"/>
          <p:cNvSpPr/>
          <p:nvPr/>
        </p:nvSpPr>
        <p:spPr>
          <a:xfrm rot="10800000">
            <a:off x="10536704" y="6135984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19"/>
          <p:cNvSpPr/>
          <p:nvPr/>
        </p:nvSpPr>
        <p:spPr>
          <a:xfrm rot="10800000">
            <a:off x="9723374" y="624131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9"/>
          <p:cNvSpPr/>
          <p:nvPr/>
        </p:nvSpPr>
        <p:spPr>
          <a:xfrm rot="-5400000">
            <a:off x="9723524" y="57923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6" name="Google Shape;2126;p19"/>
          <p:cNvGrpSpPr/>
          <p:nvPr/>
        </p:nvGrpSpPr>
        <p:grpSpPr>
          <a:xfrm rot="-5400000">
            <a:off x="9833061" y="6249586"/>
            <a:ext cx="234029" cy="453324"/>
            <a:chOff x="10628069" y="2437255"/>
            <a:chExt cx="369772" cy="748800"/>
          </a:xfrm>
        </p:grpSpPr>
        <p:cxnSp>
          <p:nvCxnSpPr>
            <p:cNvPr id="2127" name="Google Shape;212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8" name="Google Shape;212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9" name="Google Shape;212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30" name="Google Shape;2130;p19"/>
          <p:cNvGrpSpPr/>
          <p:nvPr/>
        </p:nvGrpSpPr>
        <p:grpSpPr>
          <a:xfrm rot="-5400000">
            <a:off x="9839116" y="5796903"/>
            <a:ext cx="223860" cy="453324"/>
            <a:chOff x="10628069" y="2437255"/>
            <a:chExt cx="369772" cy="748800"/>
          </a:xfrm>
        </p:grpSpPr>
        <p:cxnSp>
          <p:nvCxnSpPr>
            <p:cNvPr id="2131" name="Google Shape;2131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2" name="Google Shape;2132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3" name="Google Shape;2133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34" name="Google Shape;2134;p19"/>
          <p:cNvSpPr/>
          <p:nvPr/>
        </p:nvSpPr>
        <p:spPr>
          <a:xfrm flipH="1">
            <a:off x="9275700" y="5792731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9"/>
          <p:cNvSpPr/>
          <p:nvPr/>
        </p:nvSpPr>
        <p:spPr>
          <a:xfrm rot="10800000">
            <a:off x="10981487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19"/>
          <p:cNvSpPr/>
          <p:nvPr/>
        </p:nvSpPr>
        <p:spPr>
          <a:xfrm rot="10800000">
            <a:off x="10864286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9"/>
          <p:cNvSpPr/>
          <p:nvPr/>
        </p:nvSpPr>
        <p:spPr>
          <a:xfrm rot="10800000">
            <a:off x="10747084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9"/>
          <p:cNvSpPr/>
          <p:nvPr/>
        </p:nvSpPr>
        <p:spPr>
          <a:xfrm rot="10800000">
            <a:off x="10981487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9"/>
          <p:cNvSpPr/>
          <p:nvPr/>
        </p:nvSpPr>
        <p:spPr>
          <a:xfrm rot="10800000">
            <a:off x="10864286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9"/>
          <p:cNvSpPr/>
          <p:nvPr/>
        </p:nvSpPr>
        <p:spPr>
          <a:xfrm rot="10800000">
            <a:off x="10747084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9"/>
          <p:cNvSpPr/>
          <p:nvPr/>
        </p:nvSpPr>
        <p:spPr>
          <a:xfrm rot="10800000">
            <a:off x="10981487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19"/>
          <p:cNvSpPr/>
          <p:nvPr/>
        </p:nvSpPr>
        <p:spPr>
          <a:xfrm rot="10800000">
            <a:off x="10864286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9"/>
          <p:cNvSpPr/>
          <p:nvPr/>
        </p:nvSpPr>
        <p:spPr>
          <a:xfrm rot="10800000">
            <a:off x="10747084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19"/>
          <p:cNvSpPr/>
          <p:nvPr/>
        </p:nvSpPr>
        <p:spPr>
          <a:xfrm rot="10800000">
            <a:off x="10512681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p19"/>
          <p:cNvSpPr/>
          <p:nvPr/>
        </p:nvSpPr>
        <p:spPr>
          <a:xfrm rot="10800000">
            <a:off x="103954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19"/>
          <p:cNvSpPr/>
          <p:nvPr/>
        </p:nvSpPr>
        <p:spPr>
          <a:xfrm rot="10800000">
            <a:off x="102782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19"/>
          <p:cNvSpPr/>
          <p:nvPr/>
        </p:nvSpPr>
        <p:spPr>
          <a:xfrm rot="10800000">
            <a:off x="10512681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19"/>
          <p:cNvSpPr/>
          <p:nvPr/>
        </p:nvSpPr>
        <p:spPr>
          <a:xfrm rot="10800000">
            <a:off x="103954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19"/>
          <p:cNvSpPr/>
          <p:nvPr/>
        </p:nvSpPr>
        <p:spPr>
          <a:xfrm rot="10800000">
            <a:off x="102782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19"/>
          <p:cNvSpPr/>
          <p:nvPr/>
        </p:nvSpPr>
        <p:spPr>
          <a:xfrm rot="10800000">
            <a:off x="10512681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9"/>
          <p:cNvSpPr/>
          <p:nvPr/>
        </p:nvSpPr>
        <p:spPr>
          <a:xfrm rot="10800000">
            <a:off x="103954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9"/>
          <p:cNvSpPr/>
          <p:nvPr/>
        </p:nvSpPr>
        <p:spPr>
          <a:xfrm rot="10800000">
            <a:off x="102782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19"/>
          <p:cNvSpPr/>
          <p:nvPr/>
        </p:nvSpPr>
        <p:spPr>
          <a:xfrm rot="10800000">
            <a:off x="10629882" y="566165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19"/>
          <p:cNvSpPr/>
          <p:nvPr/>
        </p:nvSpPr>
        <p:spPr>
          <a:xfrm rot="10800000">
            <a:off x="10629882" y="5551902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19"/>
          <p:cNvSpPr/>
          <p:nvPr/>
        </p:nvSpPr>
        <p:spPr>
          <a:xfrm rot="10800000">
            <a:off x="10629882" y="5453803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6" name="Google Shape;2156;p19"/>
          <p:cNvGrpSpPr/>
          <p:nvPr/>
        </p:nvGrpSpPr>
        <p:grpSpPr>
          <a:xfrm rot="-5400000">
            <a:off x="10636708" y="4869344"/>
            <a:ext cx="440495" cy="517571"/>
            <a:chOff x="10628069" y="2437255"/>
            <a:chExt cx="369772" cy="748800"/>
          </a:xfrm>
        </p:grpSpPr>
        <p:cxnSp>
          <p:nvCxnSpPr>
            <p:cNvPr id="2157" name="Google Shape;2157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8" name="Google Shape;2158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9" name="Google Shape;2159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60" name="Google Shape;2160;p19"/>
          <p:cNvSpPr/>
          <p:nvPr/>
        </p:nvSpPr>
        <p:spPr>
          <a:xfrm rot="-5400000">
            <a:off x="10196539" y="490170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19"/>
          <p:cNvSpPr/>
          <p:nvPr/>
        </p:nvSpPr>
        <p:spPr>
          <a:xfrm rot="10800000">
            <a:off x="10318163" y="5023480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2" name="Google Shape;2162;p19"/>
          <p:cNvGrpSpPr/>
          <p:nvPr/>
        </p:nvGrpSpPr>
        <p:grpSpPr>
          <a:xfrm rot="5400000" flipH="1">
            <a:off x="9384290" y="5907646"/>
            <a:ext cx="679985" cy="679985"/>
            <a:chOff x="6214949" y="2511699"/>
            <a:chExt cx="1123200" cy="1123200"/>
          </a:xfrm>
        </p:grpSpPr>
        <p:sp>
          <p:nvSpPr>
            <p:cNvPr id="2163" name="Google Shape;2163;p1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1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1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C0D1A36-8C7A-4AA1-A5B7-F93C596715C6}"/>
              </a:ext>
            </a:extLst>
          </p:cNvPr>
          <p:cNvGrpSpPr/>
          <p:nvPr userDrawn="1"/>
        </p:nvGrpSpPr>
        <p:grpSpPr>
          <a:xfrm flipV="1">
            <a:off x="11119448" y="5906215"/>
            <a:ext cx="431321" cy="207753"/>
            <a:chOff x="11184673" y="2647468"/>
            <a:chExt cx="748937" cy="369772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73ABF78-BE43-4EE6-82F1-C69EB3F8C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0E5CE81-B52C-42CB-84FF-49224DF810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7A61F0B-C4DD-4217-9B84-89B2CE8347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59E5C56-96B5-4E73-ADC6-44A4EE33EB64}"/>
              </a:ext>
            </a:extLst>
          </p:cNvPr>
          <p:cNvGrpSpPr/>
          <p:nvPr userDrawn="1"/>
        </p:nvGrpSpPr>
        <p:grpSpPr>
          <a:xfrm flipV="1">
            <a:off x="1454988" y="701611"/>
            <a:ext cx="431321" cy="207753"/>
            <a:chOff x="11184673" y="2647468"/>
            <a:chExt cx="748937" cy="36977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01AF8D7-40B8-4558-A289-E3195C5A9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F094E38-E48B-4EDC-A528-739BD03445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396A695-0FF8-48A0-BED7-9569CB9E91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793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 preserve="1">
  <p:cSld name="017 Title and text right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79" name="Google Shape;2379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5" name="Google Shape;2025;p19">
            <a:extLst>
              <a:ext uri="{FF2B5EF4-FFF2-40B4-BE49-F238E27FC236}">
                <a16:creationId xmlns:a16="http://schemas.microsoft.com/office/drawing/2014/main" id="{75258BA1-D20D-4F81-98E9-DBBEA80CD42D}"/>
              </a:ext>
            </a:extLst>
          </p:cNvPr>
          <p:cNvSpPr/>
          <p:nvPr userDrawn="1"/>
        </p:nvSpPr>
        <p:spPr>
          <a:xfrm flipV="1">
            <a:off x="1897111" y="5829015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3A767B0-883E-40BF-B600-16431F09C70C}"/>
              </a:ext>
            </a:extLst>
          </p:cNvPr>
          <p:cNvGrpSpPr/>
          <p:nvPr userDrawn="1"/>
        </p:nvGrpSpPr>
        <p:grpSpPr>
          <a:xfrm>
            <a:off x="1895791" y="5926034"/>
            <a:ext cx="915397" cy="770626"/>
            <a:chOff x="3210946" y="234733"/>
            <a:chExt cx="1560780" cy="1298611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8AEEEC8-8DB7-4B41-92CF-B63AB87737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74FC558-42D6-4489-90BE-A651498870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AA0062-D01B-4580-B79C-DF64F390C5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7D99380-D858-4A85-913C-454C8BF59D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94C034E-6A9F-4008-B5BF-8FB3AC15C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4325BB-580A-4A3D-A48B-65559E79B22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37939FB-04E0-4D9B-9F2F-181A7CE315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9A6AD3-A95E-447B-BF7D-6DD0EC86C3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Google Shape;2109;p19">
            <a:extLst>
              <a:ext uri="{FF2B5EF4-FFF2-40B4-BE49-F238E27FC236}">
                <a16:creationId xmlns:a16="http://schemas.microsoft.com/office/drawing/2014/main" id="{4D8F9471-E0CB-4E56-B1E2-97D8F0B4EFB7}"/>
              </a:ext>
            </a:extLst>
          </p:cNvPr>
          <p:cNvSpPr/>
          <p:nvPr userDrawn="1"/>
        </p:nvSpPr>
        <p:spPr>
          <a:xfrm rot="10800000" flipV="1">
            <a:off x="10182913" y="159024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2C697B-06D9-49DB-B8C1-0340E48DA5DA}"/>
              </a:ext>
            </a:extLst>
          </p:cNvPr>
          <p:cNvGrpSpPr/>
          <p:nvPr userDrawn="1"/>
        </p:nvGrpSpPr>
        <p:grpSpPr>
          <a:xfrm>
            <a:off x="10171397" y="154969"/>
            <a:ext cx="952963" cy="802251"/>
            <a:chOff x="3210946" y="234733"/>
            <a:chExt cx="1560780" cy="1298611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C2BB641-512F-4461-A9B3-B00F9822B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0C9550C-4445-4DFE-869E-B921DE95C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55B5F11-5CE7-400A-A83A-5CE4CA8B87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19B3333-9D22-4F4A-9D80-C802A5F34E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8FA68A4-D73F-4149-A0B1-64557475F0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8566AB0-7985-4A97-9838-35C2385844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980B9A9-AFFE-4384-955B-5CF77BEDC9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AF1C55-6FB7-4999-A6D3-3F6C4611EFE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oogle Shape;1955;p19">
            <a:extLst>
              <a:ext uri="{FF2B5EF4-FFF2-40B4-BE49-F238E27FC236}">
                <a16:creationId xmlns:a16="http://schemas.microsoft.com/office/drawing/2014/main" id="{46B19748-A988-4C0F-9D07-4A800C4A9636}"/>
              </a:ext>
            </a:extLst>
          </p:cNvPr>
          <p:cNvGrpSpPr/>
          <p:nvPr userDrawn="1"/>
        </p:nvGrpSpPr>
        <p:grpSpPr>
          <a:xfrm flipV="1">
            <a:off x="1139427" y="4979546"/>
            <a:ext cx="649680" cy="436176"/>
            <a:chOff x="10624861" y="3933984"/>
            <a:chExt cx="1115330" cy="748800"/>
          </a:xfrm>
        </p:grpSpPr>
        <p:cxnSp>
          <p:nvCxnSpPr>
            <p:cNvPr id="236" name="Google Shape;1956;p19">
              <a:extLst>
                <a:ext uri="{FF2B5EF4-FFF2-40B4-BE49-F238E27FC236}">
                  <a16:creationId xmlns:a16="http://schemas.microsoft.com/office/drawing/2014/main" id="{BA2FD087-F060-42DD-8B16-36FA548C7824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1957;p19">
              <a:extLst>
                <a:ext uri="{FF2B5EF4-FFF2-40B4-BE49-F238E27FC236}">
                  <a16:creationId xmlns:a16="http://schemas.microsoft.com/office/drawing/2014/main" id="{E19239C2-38BE-4888-BC9B-3708D749C1E3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1958;p19">
              <a:extLst>
                <a:ext uri="{FF2B5EF4-FFF2-40B4-BE49-F238E27FC236}">
                  <a16:creationId xmlns:a16="http://schemas.microsoft.com/office/drawing/2014/main" id="{6370C3F6-95E1-4ED4-9C6C-3C7564511829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1959;p19">
              <a:extLst>
                <a:ext uri="{FF2B5EF4-FFF2-40B4-BE49-F238E27FC236}">
                  <a16:creationId xmlns:a16="http://schemas.microsoft.com/office/drawing/2014/main" id="{022EEE47-0C99-4BBD-8E79-99CC6F77560D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1960;p19">
              <a:extLst>
                <a:ext uri="{FF2B5EF4-FFF2-40B4-BE49-F238E27FC236}">
                  <a16:creationId xmlns:a16="http://schemas.microsoft.com/office/drawing/2014/main" id="{38BDDDDC-A035-4CBC-B91E-46327350B153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1961;p19">
              <a:extLst>
                <a:ext uri="{FF2B5EF4-FFF2-40B4-BE49-F238E27FC236}">
                  <a16:creationId xmlns:a16="http://schemas.microsoft.com/office/drawing/2014/main" id="{915930B5-963C-4082-A40D-E03D637F675E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1962;p19">
              <a:extLst>
                <a:ext uri="{FF2B5EF4-FFF2-40B4-BE49-F238E27FC236}">
                  <a16:creationId xmlns:a16="http://schemas.microsoft.com/office/drawing/2014/main" id="{C81BA0C7-27FC-4DE3-A3D8-C4FB1BBB23C0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3" name="Google Shape;1963;p19">
            <a:extLst>
              <a:ext uri="{FF2B5EF4-FFF2-40B4-BE49-F238E27FC236}">
                <a16:creationId xmlns:a16="http://schemas.microsoft.com/office/drawing/2014/main" id="{57FA773F-1B5B-4F28-AD94-87B774FF1E4A}"/>
              </a:ext>
            </a:extLst>
          </p:cNvPr>
          <p:cNvSpPr/>
          <p:nvPr userDrawn="1"/>
        </p:nvSpPr>
        <p:spPr>
          <a:xfrm flipV="1">
            <a:off x="159730" y="626949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1964;p19">
            <a:extLst>
              <a:ext uri="{FF2B5EF4-FFF2-40B4-BE49-F238E27FC236}">
                <a16:creationId xmlns:a16="http://schemas.microsoft.com/office/drawing/2014/main" id="{5FBA0CB6-DB84-456B-8820-216C3119ECAA}"/>
              </a:ext>
            </a:extLst>
          </p:cNvPr>
          <p:cNvSpPr/>
          <p:nvPr userDrawn="1"/>
        </p:nvSpPr>
        <p:spPr>
          <a:xfrm flipV="1">
            <a:off x="166939" y="5847889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965;p19">
            <a:extLst>
              <a:ext uri="{FF2B5EF4-FFF2-40B4-BE49-F238E27FC236}">
                <a16:creationId xmlns:a16="http://schemas.microsoft.com/office/drawing/2014/main" id="{8C439AD8-2D12-47DF-ACC3-31A116495B7C}"/>
              </a:ext>
            </a:extLst>
          </p:cNvPr>
          <p:cNvGrpSpPr/>
          <p:nvPr userDrawn="1"/>
        </p:nvGrpSpPr>
        <p:grpSpPr>
          <a:xfrm flipV="1">
            <a:off x="159886" y="5839243"/>
            <a:ext cx="430783" cy="436176"/>
            <a:chOff x="8943245" y="2438859"/>
            <a:chExt cx="739541" cy="748800"/>
          </a:xfrm>
        </p:grpSpPr>
        <p:cxnSp>
          <p:nvCxnSpPr>
            <p:cNvPr id="246" name="Google Shape;1966;p19">
              <a:extLst>
                <a:ext uri="{FF2B5EF4-FFF2-40B4-BE49-F238E27FC236}">
                  <a16:creationId xmlns:a16="http://schemas.microsoft.com/office/drawing/2014/main" id="{2AFCFE41-6999-4E46-9A83-927A3706EB7B}"/>
                </a:ext>
              </a:extLst>
            </p:cNvPr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1967;p19">
              <a:extLst>
                <a:ext uri="{FF2B5EF4-FFF2-40B4-BE49-F238E27FC236}">
                  <a16:creationId xmlns:a16="http://schemas.microsoft.com/office/drawing/2014/main" id="{04217D95-6E66-49FD-8548-E8370B357EC2}"/>
                </a:ext>
              </a:extLst>
            </p:cNvPr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1968;p19">
              <a:extLst>
                <a:ext uri="{FF2B5EF4-FFF2-40B4-BE49-F238E27FC236}">
                  <a16:creationId xmlns:a16="http://schemas.microsoft.com/office/drawing/2014/main" id="{C35818E1-D8CD-41E3-9888-BAA2CAE09B78}"/>
                </a:ext>
              </a:extLst>
            </p:cNvPr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1969;p19">
              <a:extLst>
                <a:ext uri="{FF2B5EF4-FFF2-40B4-BE49-F238E27FC236}">
                  <a16:creationId xmlns:a16="http://schemas.microsoft.com/office/drawing/2014/main" id="{595CEC0F-5DBD-4450-A4C4-28240795ACFA}"/>
                </a:ext>
              </a:extLst>
            </p:cNvPr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1970;p19">
              <a:extLst>
                <a:ext uri="{FF2B5EF4-FFF2-40B4-BE49-F238E27FC236}">
                  <a16:creationId xmlns:a16="http://schemas.microsoft.com/office/drawing/2014/main" id="{C5A5F3FB-61B8-4150-A3B6-9AC520F3E7A7}"/>
                </a:ext>
              </a:extLst>
            </p:cNvPr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1971;p19">
            <a:extLst>
              <a:ext uri="{FF2B5EF4-FFF2-40B4-BE49-F238E27FC236}">
                <a16:creationId xmlns:a16="http://schemas.microsoft.com/office/drawing/2014/main" id="{523CC106-3FCD-419D-9180-55158F54B9B5}"/>
              </a:ext>
            </a:extLst>
          </p:cNvPr>
          <p:cNvSpPr/>
          <p:nvPr userDrawn="1"/>
        </p:nvSpPr>
        <p:spPr>
          <a:xfrm flipV="1">
            <a:off x="248635" y="5957862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1972;p19">
            <a:extLst>
              <a:ext uri="{FF2B5EF4-FFF2-40B4-BE49-F238E27FC236}">
                <a16:creationId xmlns:a16="http://schemas.microsoft.com/office/drawing/2014/main" id="{D08B57C5-EAD4-4C72-85D2-EC8812A3BB7B}"/>
              </a:ext>
            </a:extLst>
          </p:cNvPr>
          <p:cNvSpPr/>
          <p:nvPr userDrawn="1"/>
        </p:nvSpPr>
        <p:spPr>
          <a:xfrm flipV="1">
            <a:off x="363102" y="6072594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1973;p19">
            <a:extLst>
              <a:ext uri="{FF2B5EF4-FFF2-40B4-BE49-F238E27FC236}">
                <a16:creationId xmlns:a16="http://schemas.microsoft.com/office/drawing/2014/main" id="{0854B346-D72F-49BF-974C-316356B2E350}"/>
              </a:ext>
            </a:extLst>
          </p:cNvPr>
          <p:cNvSpPr/>
          <p:nvPr userDrawn="1"/>
        </p:nvSpPr>
        <p:spPr>
          <a:xfrm flipV="1">
            <a:off x="467289" y="6176606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1974;p19">
            <a:extLst>
              <a:ext uri="{FF2B5EF4-FFF2-40B4-BE49-F238E27FC236}">
                <a16:creationId xmlns:a16="http://schemas.microsoft.com/office/drawing/2014/main" id="{46C13C9F-A996-492C-B1B7-946921B0B56B}"/>
              </a:ext>
            </a:extLst>
          </p:cNvPr>
          <p:cNvSpPr/>
          <p:nvPr userDrawn="1"/>
        </p:nvSpPr>
        <p:spPr>
          <a:xfrm flipV="1">
            <a:off x="1027811" y="626949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1975;p19">
            <a:extLst>
              <a:ext uri="{FF2B5EF4-FFF2-40B4-BE49-F238E27FC236}">
                <a16:creationId xmlns:a16="http://schemas.microsoft.com/office/drawing/2014/main" id="{6ECD9FF3-65B2-4CAC-AF70-2C709614D5DF}"/>
              </a:ext>
            </a:extLst>
          </p:cNvPr>
          <p:cNvSpPr/>
          <p:nvPr userDrawn="1"/>
        </p:nvSpPr>
        <p:spPr>
          <a:xfrm flipV="1">
            <a:off x="1026877" y="5833110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1976;p19">
            <a:extLst>
              <a:ext uri="{FF2B5EF4-FFF2-40B4-BE49-F238E27FC236}">
                <a16:creationId xmlns:a16="http://schemas.microsoft.com/office/drawing/2014/main" id="{4BA730EE-AF52-4EF0-9E75-3489DFEB2F90}"/>
              </a:ext>
            </a:extLst>
          </p:cNvPr>
          <p:cNvGrpSpPr/>
          <p:nvPr userDrawn="1"/>
        </p:nvGrpSpPr>
        <p:grpSpPr>
          <a:xfrm flipV="1">
            <a:off x="1141296" y="5840177"/>
            <a:ext cx="215392" cy="436176"/>
            <a:chOff x="10628069" y="2437255"/>
            <a:chExt cx="369772" cy="748800"/>
          </a:xfrm>
        </p:grpSpPr>
        <p:cxnSp>
          <p:nvCxnSpPr>
            <p:cNvPr id="257" name="Google Shape;1977;p19">
              <a:extLst>
                <a:ext uri="{FF2B5EF4-FFF2-40B4-BE49-F238E27FC236}">
                  <a16:creationId xmlns:a16="http://schemas.microsoft.com/office/drawing/2014/main" id="{29DBC258-A48C-4566-9D88-0B8E24B83839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1978;p19">
              <a:extLst>
                <a:ext uri="{FF2B5EF4-FFF2-40B4-BE49-F238E27FC236}">
                  <a16:creationId xmlns:a16="http://schemas.microsoft.com/office/drawing/2014/main" id="{18A7521E-1E3A-4DF8-8194-4E24FECAB7AA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1979;p19">
              <a:extLst>
                <a:ext uri="{FF2B5EF4-FFF2-40B4-BE49-F238E27FC236}">
                  <a16:creationId xmlns:a16="http://schemas.microsoft.com/office/drawing/2014/main" id="{AD623859-8A59-4314-8E4F-5C38BBAD25C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0" name="Google Shape;1980;p19">
            <a:extLst>
              <a:ext uri="{FF2B5EF4-FFF2-40B4-BE49-F238E27FC236}">
                <a16:creationId xmlns:a16="http://schemas.microsoft.com/office/drawing/2014/main" id="{7A02157A-EFB9-4283-97AD-8275E7A2784C}"/>
              </a:ext>
            </a:extLst>
          </p:cNvPr>
          <p:cNvSpPr/>
          <p:nvPr userDrawn="1"/>
        </p:nvSpPr>
        <p:spPr>
          <a:xfrm flipV="1">
            <a:off x="1133534" y="6367098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981;p19">
            <a:extLst>
              <a:ext uri="{FF2B5EF4-FFF2-40B4-BE49-F238E27FC236}">
                <a16:creationId xmlns:a16="http://schemas.microsoft.com/office/drawing/2014/main" id="{B967AD79-46C7-4CB5-8620-554EC0FE1A86}"/>
              </a:ext>
            </a:extLst>
          </p:cNvPr>
          <p:cNvSpPr/>
          <p:nvPr userDrawn="1"/>
        </p:nvSpPr>
        <p:spPr>
          <a:xfrm flipV="1">
            <a:off x="1189132" y="6422800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1982;p19">
            <a:extLst>
              <a:ext uri="{FF2B5EF4-FFF2-40B4-BE49-F238E27FC236}">
                <a16:creationId xmlns:a16="http://schemas.microsoft.com/office/drawing/2014/main" id="{60A7F2CA-5D9F-4F05-9116-1B7407982FC0}"/>
              </a:ext>
            </a:extLst>
          </p:cNvPr>
          <p:cNvSpPr/>
          <p:nvPr userDrawn="1"/>
        </p:nvSpPr>
        <p:spPr>
          <a:xfrm rot="16200000" flipV="1">
            <a:off x="1465366" y="5831973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1987;p19">
            <a:extLst>
              <a:ext uri="{FF2B5EF4-FFF2-40B4-BE49-F238E27FC236}">
                <a16:creationId xmlns:a16="http://schemas.microsoft.com/office/drawing/2014/main" id="{2D1763CD-6200-498F-B14C-6FF7951B289F}"/>
              </a:ext>
            </a:extLst>
          </p:cNvPr>
          <p:cNvSpPr/>
          <p:nvPr userDrawn="1"/>
        </p:nvSpPr>
        <p:spPr>
          <a:xfrm flipV="1">
            <a:off x="1477871" y="6280973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1988;p19">
            <a:extLst>
              <a:ext uri="{FF2B5EF4-FFF2-40B4-BE49-F238E27FC236}">
                <a16:creationId xmlns:a16="http://schemas.microsoft.com/office/drawing/2014/main" id="{01470041-FF37-4A45-AF19-A35A22034033}"/>
              </a:ext>
            </a:extLst>
          </p:cNvPr>
          <p:cNvSpPr/>
          <p:nvPr userDrawn="1"/>
        </p:nvSpPr>
        <p:spPr>
          <a:xfrm flipV="1">
            <a:off x="1564303" y="6373639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1989;p19">
            <a:extLst>
              <a:ext uri="{FF2B5EF4-FFF2-40B4-BE49-F238E27FC236}">
                <a16:creationId xmlns:a16="http://schemas.microsoft.com/office/drawing/2014/main" id="{6FCA7C46-7778-4B8A-9D87-72B15BE7E930}"/>
              </a:ext>
            </a:extLst>
          </p:cNvPr>
          <p:cNvSpPr/>
          <p:nvPr userDrawn="1"/>
        </p:nvSpPr>
        <p:spPr>
          <a:xfrm flipV="1">
            <a:off x="1619901" y="6429341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1990;p19">
            <a:extLst>
              <a:ext uri="{FF2B5EF4-FFF2-40B4-BE49-F238E27FC236}">
                <a16:creationId xmlns:a16="http://schemas.microsoft.com/office/drawing/2014/main" id="{2FADD977-5EBD-4782-ABA0-3F1060F25A78}"/>
              </a:ext>
            </a:extLst>
          </p:cNvPr>
          <p:cNvSpPr/>
          <p:nvPr userDrawn="1"/>
        </p:nvSpPr>
        <p:spPr>
          <a:xfrm rot="5400000" flipV="1">
            <a:off x="166004" y="4979926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1991;p19">
            <a:extLst>
              <a:ext uri="{FF2B5EF4-FFF2-40B4-BE49-F238E27FC236}">
                <a16:creationId xmlns:a16="http://schemas.microsoft.com/office/drawing/2014/main" id="{9D3B8D29-5D13-457A-BC19-F5FD2BAB951C}"/>
              </a:ext>
            </a:extLst>
          </p:cNvPr>
          <p:cNvSpPr/>
          <p:nvPr userDrawn="1"/>
        </p:nvSpPr>
        <p:spPr>
          <a:xfrm rot="5400000" flipV="1">
            <a:off x="271459" y="5085383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1992;p19">
            <a:extLst>
              <a:ext uri="{FF2B5EF4-FFF2-40B4-BE49-F238E27FC236}">
                <a16:creationId xmlns:a16="http://schemas.microsoft.com/office/drawing/2014/main" id="{B77DBB1A-994D-457F-A7FE-128F278D0700}"/>
              </a:ext>
            </a:extLst>
          </p:cNvPr>
          <p:cNvSpPr/>
          <p:nvPr userDrawn="1"/>
        </p:nvSpPr>
        <p:spPr>
          <a:xfrm rot="5400000" flipV="1">
            <a:off x="370042" y="5183965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1993;p19">
            <a:extLst>
              <a:ext uri="{FF2B5EF4-FFF2-40B4-BE49-F238E27FC236}">
                <a16:creationId xmlns:a16="http://schemas.microsoft.com/office/drawing/2014/main" id="{B7C4C815-0E39-4B4D-8352-E0AA09931322}"/>
              </a:ext>
            </a:extLst>
          </p:cNvPr>
          <p:cNvSpPr/>
          <p:nvPr userDrawn="1"/>
        </p:nvSpPr>
        <p:spPr>
          <a:xfrm rot="5400000" flipV="1">
            <a:off x="486844" y="5291425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1994;p19">
            <a:extLst>
              <a:ext uri="{FF2B5EF4-FFF2-40B4-BE49-F238E27FC236}">
                <a16:creationId xmlns:a16="http://schemas.microsoft.com/office/drawing/2014/main" id="{166A22C3-1CF9-4340-981D-2E5C11588278}"/>
              </a:ext>
            </a:extLst>
          </p:cNvPr>
          <p:cNvSpPr/>
          <p:nvPr userDrawn="1"/>
        </p:nvSpPr>
        <p:spPr>
          <a:xfrm rot="5400000" flipH="1" flipV="1">
            <a:off x="165069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1995;p19">
            <a:extLst>
              <a:ext uri="{FF2B5EF4-FFF2-40B4-BE49-F238E27FC236}">
                <a16:creationId xmlns:a16="http://schemas.microsoft.com/office/drawing/2014/main" id="{DC356A24-0D94-4BAC-AD24-C208F86751B7}"/>
              </a:ext>
            </a:extLst>
          </p:cNvPr>
          <p:cNvSpPr/>
          <p:nvPr userDrawn="1"/>
        </p:nvSpPr>
        <p:spPr>
          <a:xfrm rot="16200000" flipV="1">
            <a:off x="169610" y="4986341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1996;p19">
            <a:extLst>
              <a:ext uri="{FF2B5EF4-FFF2-40B4-BE49-F238E27FC236}">
                <a16:creationId xmlns:a16="http://schemas.microsoft.com/office/drawing/2014/main" id="{380256E2-499E-4B68-9A64-0022AE251C79}"/>
              </a:ext>
            </a:extLst>
          </p:cNvPr>
          <p:cNvSpPr/>
          <p:nvPr userDrawn="1"/>
        </p:nvSpPr>
        <p:spPr>
          <a:xfrm rot="5400000" flipH="1" flipV="1">
            <a:off x="374714" y="519620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1997;p19">
            <a:extLst>
              <a:ext uri="{FF2B5EF4-FFF2-40B4-BE49-F238E27FC236}">
                <a16:creationId xmlns:a16="http://schemas.microsoft.com/office/drawing/2014/main" id="{C80A416F-8A63-4A23-9ACB-ECE21C9ABDCD}"/>
              </a:ext>
            </a:extLst>
          </p:cNvPr>
          <p:cNvSpPr/>
          <p:nvPr userDrawn="1"/>
        </p:nvSpPr>
        <p:spPr>
          <a:xfrm rot="5400000" flipH="1" flipV="1">
            <a:off x="485910" y="5309252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1998;p19">
            <a:extLst>
              <a:ext uri="{FF2B5EF4-FFF2-40B4-BE49-F238E27FC236}">
                <a16:creationId xmlns:a16="http://schemas.microsoft.com/office/drawing/2014/main" id="{4DD6CA61-689E-431A-AAC5-5766EE3F1208}"/>
              </a:ext>
            </a:extLst>
          </p:cNvPr>
          <p:cNvGrpSpPr/>
          <p:nvPr userDrawn="1"/>
        </p:nvGrpSpPr>
        <p:grpSpPr>
          <a:xfrm flipV="1">
            <a:off x="1140361" y="5404722"/>
            <a:ext cx="649680" cy="436176"/>
            <a:chOff x="10626465" y="3184818"/>
            <a:chExt cx="1115330" cy="748800"/>
          </a:xfrm>
        </p:grpSpPr>
        <p:cxnSp>
          <p:nvCxnSpPr>
            <p:cNvPr id="275" name="Google Shape;1999;p19">
              <a:extLst>
                <a:ext uri="{FF2B5EF4-FFF2-40B4-BE49-F238E27FC236}">
                  <a16:creationId xmlns:a16="http://schemas.microsoft.com/office/drawing/2014/main" id="{7F7FA231-E5ED-43D9-A080-AAD69E657C42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000;p19">
              <a:extLst>
                <a:ext uri="{FF2B5EF4-FFF2-40B4-BE49-F238E27FC236}">
                  <a16:creationId xmlns:a16="http://schemas.microsoft.com/office/drawing/2014/main" id="{BD177583-371D-4C49-8873-B84BE129E23D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001;p19">
              <a:extLst>
                <a:ext uri="{FF2B5EF4-FFF2-40B4-BE49-F238E27FC236}">
                  <a16:creationId xmlns:a16="http://schemas.microsoft.com/office/drawing/2014/main" id="{066BB1CD-565B-429D-872B-7F6744A3CEF8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002;p19">
              <a:extLst>
                <a:ext uri="{FF2B5EF4-FFF2-40B4-BE49-F238E27FC236}">
                  <a16:creationId xmlns:a16="http://schemas.microsoft.com/office/drawing/2014/main" id="{8380348E-FCFE-4E32-9AD0-48C9FB817E6B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003;p19">
              <a:extLst>
                <a:ext uri="{FF2B5EF4-FFF2-40B4-BE49-F238E27FC236}">
                  <a16:creationId xmlns:a16="http://schemas.microsoft.com/office/drawing/2014/main" id="{FF2F0880-296E-4316-8F06-F45A716D4816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004;p19">
              <a:extLst>
                <a:ext uri="{FF2B5EF4-FFF2-40B4-BE49-F238E27FC236}">
                  <a16:creationId xmlns:a16="http://schemas.microsoft.com/office/drawing/2014/main" id="{FE0AA280-C289-4A3C-93BF-6C0BCA4B32C5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005;p19">
              <a:extLst>
                <a:ext uri="{FF2B5EF4-FFF2-40B4-BE49-F238E27FC236}">
                  <a16:creationId xmlns:a16="http://schemas.microsoft.com/office/drawing/2014/main" id="{E790AD3D-393D-43D7-B605-2E9D30318134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2" name="Google Shape;2006;p19">
            <a:extLst>
              <a:ext uri="{FF2B5EF4-FFF2-40B4-BE49-F238E27FC236}">
                <a16:creationId xmlns:a16="http://schemas.microsoft.com/office/drawing/2014/main" id="{52A8ED34-0AFB-4AD1-90E6-127572A1DED9}"/>
              </a:ext>
            </a:extLst>
          </p:cNvPr>
          <p:cNvSpPr/>
          <p:nvPr userDrawn="1"/>
        </p:nvSpPr>
        <p:spPr>
          <a:xfrm flipV="1">
            <a:off x="1022338" y="540305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007;p19">
            <a:extLst>
              <a:ext uri="{FF2B5EF4-FFF2-40B4-BE49-F238E27FC236}">
                <a16:creationId xmlns:a16="http://schemas.microsoft.com/office/drawing/2014/main" id="{7737F9ED-BDB4-42B1-AF5A-523584E32524}"/>
              </a:ext>
            </a:extLst>
          </p:cNvPr>
          <p:cNvSpPr/>
          <p:nvPr userDrawn="1"/>
        </p:nvSpPr>
        <p:spPr>
          <a:xfrm rot="5400000" flipV="1">
            <a:off x="1469787" y="541150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008;p19">
            <a:extLst>
              <a:ext uri="{FF2B5EF4-FFF2-40B4-BE49-F238E27FC236}">
                <a16:creationId xmlns:a16="http://schemas.microsoft.com/office/drawing/2014/main" id="{C02B3732-D247-482A-B90E-1A8C1564366D}"/>
              </a:ext>
            </a:extLst>
          </p:cNvPr>
          <p:cNvGrpSpPr/>
          <p:nvPr userDrawn="1"/>
        </p:nvGrpSpPr>
        <p:grpSpPr>
          <a:xfrm rot="10800000" flipV="1">
            <a:off x="1021263" y="4960954"/>
            <a:ext cx="882053" cy="442991"/>
            <a:chOff x="10576560" y="3328633"/>
            <a:chExt cx="1514255" cy="760500"/>
          </a:xfrm>
        </p:grpSpPr>
        <p:sp>
          <p:nvSpPr>
            <p:cNvPr id="285" name="Google Shape;2009;p19">
              <a:extLst>
                <a:ext uri="{FF2B5EF4-FFF2-40B4-BE49-F238E27FC236}">
                  <a16:creationId xmlns:a16="http://schemas.microsoft.com/office/drawing/2014/main" id="{E0395BE8-AE1C-4977-B2F8-BB235735777B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010;p19">
              <a:extLst>
                <a:ext uri="{FF2B5EF4-FFF2-40B4-BE49-F238E27FC236}">
                  <a16:creationId xmlns:a16="http://schemas.microsoft.com/office/drawing/2014/main" id="{F73D9D51-1651-4176-BFD2-9614002F1830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011;p19">
            <a:extLst>
              <a:ext uri="{FF2B5EF4-FFF2-40B4-BE49-F238E27FC236}">
                <a16:creationId xmlns:a16="http://schemas.microsoft.com/office/drawing/2014/main" id="{F27FDF69-A61D-4891-BAA5-8C75CB7EC795}"/>
              </a:ext>
            </a:extLst>
          </p:cNvPr>
          <p:cNvSpPr/>
          <p:nvPr userDrawn="1"/>
        </p:nvSpPr>
        <p:spPr>
          <a:xfrm rot="18900000" flipV="1">
            <a:off x="1311124" y="5243225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012;p19">
            <a:extLst>
              <a:ext uri="{FF2B5EF4-FFF2-40B4-BE49-F238E27FC236}">
                <a16:creationId xmlns:a16="http://schemas.microsoft.com/office/drawing/2014/main" id="{B5447B0B-9053-4D24-AC1A-80367215AD05}"/>
              </a:ext>
            </a:extLst>
          </p:cNvPr>
          <p:cNvSpPr/>
          <p:nvPr userDrawn="1"/>
        </p:nvSpPr>
        <p:spPr>
          <a:xfrm flipV="1">
            <a:off x="1350320" y="528689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013;p19">
            <a:extLst>
              <a:ext uri="{FF2B5EF4-FFF2-40B4-BE49-F238E27FC236}">
                <a16:creationId xmlns:a16="http://schemas.microsoft.com/office/drawing/2014/main" id="{56D8742B-C160-47CB-8D6F-62510C626FCE}"/>
              </a:ext>
            </a:extLst>
          </p:cNvPr>
          <p:cNvSpPr/>
          <p:nvPr userDrawn="1"/>
        </p:nvSpPr>
        <p:spPr>
          <a:xfrm flipV="1">
            <a:off x="1405976" y="5342538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014;p19">
            <a:extLst>
              <a:ext uri="{FF2B5EF4-FFF2-40B4-BE49-F238E27FC236}">
                <a16:creationId xmlns:a16="http://schemas.microsoft.com/office/drawing/2014/main" id="{449F42A6-4A07-4D21-AE9F-BEBA90B41CAA}"/>
              </a:ext>
            </a:extLst>
          </p:cNvPr>
          <p:cNvSpPr/>
          <p:nvPr userDrawn="1"/>
        </p:nvSpPr>
        <p:spPr>
          <a:xfrm rot="10800000" flipV="1">
            <a:off x="162124" y="4116388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015;p19">
            <a:extLst>
              <a:ext uri="{FF2B5EF4-FFF2-40B4-BE49-F238E27FC236}">
                <a16:creationId xmlns:a16="http://schemas.microsoft.com/office/drawing/2014/main" id="{7125CD6D-944D-4A22-99EE-1E505A3B102E}"/>
              </a:ext>
            </a:extLst>
          </p:cNvPr>
          <p:cNvSpPr/>
          <p:nvPr userDrawn="1"/>
        </p:nvSpPr>
        <p:spPr>
          <a:xfrm flipV="1">
            <a:off x="604505" y="411643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016;p19">
            <a:extLst>
              <a:ext uri="{FF2B5EF4-FFF2-40B4-BE49-F238E27FC236}">
                <a16:creationId xmlns:a16="http://schemas.microsoft.com/office/drawing/2014/main" id="{A5743093-542F-4066-86A0-6CB1B2CA912F}"/>
              </a:ext>
            </a:extLst>
          </p:cNvPr>
          <p:cNvGrpSpPr/>
          <p:nvPr userDrawn="1"/>
        </p:nvGrpSpPr>
        <p:grpSpPr>
          <a:xfrm rot="10800000" flipV="1">
            <a:off x="159712" y="4540338"/>
            <a:ext cx="882053" cy="442991"/>
            <a:chOff x="10576560" y="3328633"/>
            <a:chExt cx="1514255" cy="760500"/>
          </a:xfrm>
        </p:grpSpPr>
        <p:sp>
          <p:nvSpPr>
            <p:cNvPr id="293" name="Google Shape;2017;p19">
              <a:extLst>
                <a:ext uri="{FF2B5EF4-FFF2-40B4-BE49-F238E27FC236}">
                  <a16:creationId xmlns:a16="http://schemas.microsoft.com/office/drawing/2014/main" id="{B46FEE17-1706-455A-9D27-68A73BE74389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018;p19">
              <a:extLst>
                <a:ext uri="{FF2B5EF4-FFF2-40B4-BE49-F238E27FC236}">
                  <a16:creationId xmlns:a16="http://schemas.microsoft.com/office/drawing/2014/main" id="{4F68AAE2-56BA-40C5-B2D8-EB73C7DB2844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019;p19">
            <a:extLst>
              <a:ext uri="{FF2B5EF4-FFF2-40B4-BE49-F238E27FC236}">
                <a16:creationId xmlns:a16="http://schemas.microsoft.com/office/drawing/2014/main" id="{38CC4AE5-CC0B-4A64-B464-F94649D1CBC5}"/>
              </a:ext>
            </a:extLst>
          </p:cNvPr>
          <p:cNvSpPr/>
          <p:nvPr userDrawn="1"/>
        </p:nvSpPr>
        <p:spPr>
          <a:xfrm rot="5400000" flipH="1" flipV="1">
            <a:off x="382178" y="4338279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020;p19">
            <a:extLst>
              <a:ext uri="{FF2B5EF4-FFF2-40B4-BE49-F238E27FC236}">
                <a16:creationId xmlns:a16="http://schemas.microsoft.com/office/drawing/2014/main" id="{53017FBF-FB7A-4C4F-8EDE-6512F0F9B6D1}"/>
              </a:ext>
            </a:extLst>
          </p:cNvPr>
          <p:cNvSpPr/>
          <p:nvPr userDrawn="1"/>
        </p:nvSpPr>
        <p:spPr>
          <a:xfrm rot="5400000" flipV="1">
            <a:off x="381244" y="4339117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021;p19">
            <a:extLst>
              <a:ext uri="{FF2B5EF4-FFF2-40B4-BE49-F238E27FC236}">
                <a16:creationId xmlns:a16="http://schemas.microsoft.com/office/drawing/2014/main" id="{807EA792-39DC-48D0-BE6C-EAD042459D93}"/>
              </a:ext>
            </a:extLst>
          </p:cNvPr>
          <p:cNvGrpSpPr/>
          <p:nvPr userDrawn="1"/>
        </p:nvGrpSpPr>
        <p:grpSpPr>
          <a:xfrm flipV="1">
            <a:off x="430065" y="4398336"/>
            <a:ext cx="342860" cy="342859"/>
            <a:chOff x="9392653" y="5061283"/>
            <a:chExt cx="588600" cy="588600"/>
          </a:xfrm>
        </p:grpSpPr>
        <p:sp>
          <p:nvSpPr>
            <p:cNvPr id="298" name="Google Shape;2022;p19">
              <a:extLst>
                <a:ext uri="{FF2B5EF4-FFF2-40B4-BE49-F238E27FC236}">
                  <a16:creationId xmlns:a16="http://schemas.microsoft.com/office/drawing/2014/main" id="{34932453-98B2-45BA-8EF7-EAAC8EE13475}"/>
                </a:ext>
              </a:extLst>
            </p:cNvPr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023;p19">
              <a:extLst>
                <a:ext uri="{FF2B5EF4-FFF2-40B4-BE49-F238E27FC236}">
                  <a16:creationId xmlns:a16="http://schemas.microsoft.com/office/drawing/2014/main" id="{6B9762D4-CBEA-454C-8972-5FDDCDE0933E}"/>
                </a:ext>
              </a:extLst>
            </p:cNvPr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024;p19">
              <a:extLst>
                <a:ext uri="{FF2B5EF4-FFF2-40B4-BE49-F238E27FC236}">
                  <a16:creationId xmlns:a16="http://schemas.microsoft.com/office/drawing/2014/main" id="{25901A17-764D-4618-885F-EE307D890D47}"/>
                </a:ext>
              </a:extLst>
            </p:cNvPr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2035;p19">
            <a:extLst>
              <a:ext uri="{FF2B5EF4-FFF2-40B4-BE49-F238E27FC236}">
                <a16:creationId xmlns:a16="http://schemas.microsoft.com/office/drawing/2014/main" id="{3CD703F3-4D19-426A-B811-611EF3CA96A9}"/>
              </a:ext>
            </a:extLst>
          </p:cNvPr>
          <p:cNvGrpSpPr/>
          <p:nvPr userDrawn="1"/>
        </p:nvGrpSpPr>
        <p:grpSpPr>
          <a:xfrm rot="59612" flipV="1">
            <a:off x="1910406" y="5814613"/>
            <a:ext cx="893366" cy="893311"/>
            <a:chOff x="3247624" y="213651"/>
            <a:chExt cx="1533709" cy="1533614"/>
          </a:xfrm>
        </p:grpSpPr>
        <p:sp>
          <p:nvSpPr>
            <p:cNvPr id="302" name="Google Shape;2036;p19">
              <a:extLst>
                <a:ext uri="{FF2B5EF4-FFF2-40B4-BE49-F238E27FC236}">
                  <a16:creationId xmlns:a16="http://schemas.microsoft.com/office/drawing/2014/main" id="{A01B89D3-CD6D-40BB-9665-047F08319189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037;p19">
              <a:extLst>
                <a:ext uri="{FF2B5EF4-FFF2-40B4-BE49-F238E27FC236}">
                  <a16:creationId xmlns:a16="http://schemas.microsoft.com/office/drawing/2014/main" id="{E8A69F7E-C00C-40E5-A031-27A792693D48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2038;p19">
            <a:extLst>
              <a:ext uri="{FF2B5EF4-FFF2-40B4-BE49-F238E27FC236}">
                <a16:creationId xmlns:a16="http://schemas.microsoft.com/office/drawing/2014/main" id="{ACBB9EC0-6E95-4041-A6B2-965994F0B592}"/>
              </a:ext>
            </a:extLst>
          </p:cNvPr>
          <p:cNvSpPr/>
          <p:nvPr userDrawn="1"/>
        </p:nvSpPr>
        <p:spPr>
          <a:xfrm flipV="1">
            <a:off x="2152024" y="6056542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2039;p19">
            <a:extLst>
              <a:ext uri="{FF2B5EF4-FFF2-40B4-BE49-F238E27FC236}">
                <a16:creationId xmlns:a16="http://schemas.microsoft.com/office/drawing/2014/main" id="{6871C33F-0D4C-4787-A9BC-088C9397075D}"/>
              </a:ext>
            </a:extLst>
          </p:cNvPr>
          <p:cNvSpPr/>
          <p:nvPr userDrawn="1"/>
        </p:nvSpPr>
        <p:spPr>
          <a:xfrm flipV="1">
            <a:off x="2253175" y="6157590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2040;p19">
            <a:extLst>
              <a:ext uri="{FF2B5EF4-FFF2-40B4-BE49-F238E27FC236}">
                <a16:creationId xmlns:a16="http://schemas.microsoft.com/office/drawing/2014/main" id="{A7F4CBBC-C305-4D7F-A84B-0FBB4516DF94}"/>
              </a:ext>
            </a:extLst>
          </p:cNvPr>
          <p:cNvGrpSpPr/>
          <p:nvPr userDrawn="1"/>
        </p:nvGrpSpPr>
        <p:grpSpPr>
          <a:xfrm rot="10800000" flipV="1">
            <a:off x="11235976" y="1492642"/>
            <a:ext cx="675221" cy="453324"/>
            <a:chOff x="10624861" y="3933984"/>
            <a:chExt cx="1115330" cy="748800"/>
          </a:xfrm>
        </p:grpSpPr>
        <p:cxnSp>
          <p:nvCxnSpPr>
            <p:cNvPr id="307" name="Google Shape;2041;p19">
              <a:extLst>
                <a:ext uri="{FF2B5EF4-FFF2-40B4-BE49-F238E27FC236}">
                  <a16:creationId xmlns:a16="http://schemas.microsoft.com/office/drawing/2014/main" id="{CF65BD75-58E5-4D74-989F-33DEBBEB7B98}"/>
                </a:ext>
              </a:extLst>
            </p:cNvPr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" name="Google Shape;2042;p19">
              <a:extLst>
                <a:ext uri="{FF2B5EF4-FFF2-40B4-BE49-F238E27FC236}">
                  <a16:creationId xmlns:a16="http://schemas.microsoft.com/office/drawing/2014/main" id="{A469A62B-9D91-44E0-A46E-4B69296069D9}"/>
                </a:ext>
              </a:extLst>
            </p:cNvPr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2043;p19">
              <a:extLst>
                <a:ext uri="{FF2B5EF4-FFF2-40B4-BE49-F238E27FC236}">
                  <a16:creationId xmlns:a16="http://schemas.microsoft.com/office/drawing/2014/main" id="{869202E9-71BF-4A91-81B4-06CEBAA3278A}"/>
                </a:ext>
              </a:extLst>
            </p:cNvPr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2044;p19">
              <a:extLst>
                <a:ext uri="{FF2B5EF4-FFF2-40B4-BE49-F238E27FC236}">
                  <a16:creationId xmlns:a16="http://schemas.microsoft.com/office/drawing/2014/main" id="{B5047187-C3F1-487F-BF2F-9A074AA7F1C4}"/>
                </a:ext>
              </a:extLst>
            </p:cNvPr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2045;p19">
              <a:extLst>
                <a:ext uri="{FF2B5EF4-FFF2-40B4-BE49-F238E27FC236}">
                  <a16:creationId xmlns:a16="http://schemas.microsoft.com/office/drawing/2014/main" id="{60BC9757-2C96-4B34-8061-F448E2583B47}"/>
                </a:ext>
              </a:extLst>
            </p:cNvPr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" name="Google Shape;2046;p19">
              <a:extLst>
                <a:ext uri="{FF2B5EF4-FFF2-40B4-BE49-F238E27FC236}">
                  <a16:creationId xmlns:a16="http://schemas.microsoft.com/office/drawing/2014/main" id="{3EE15B8B-9496-40AA-8C2E-1B2828347E82}"/>
                </a:ext>
              </a:extLst>
            </p:cNvPr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" name="Google Shape;2047;p19">
              <a:extLst>
                <a:ext uri="{FF2B5EF4-FFF2-40B4-BE49-F238E27FC236}">
                  <a16:creationId xmlns:a16="http://schemas.microsoft.com/office/drawing/2014/main" id="{C9A3CD50-A34F-407B-B72E-D98D64F9DB59}"/>
                </a:ext>
              </a:extLst>
            </p:cNvPr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4" name="Google Shape;2048;p19">
            <a:extLst>
              <a:ext uri="{FF2B5EF4-FFF2-40B4-BE49-F238E27FC236}">
                <a16:creationId xmlns:a16="http://schemas.microsoft.com/office/drawing/2014/main" id="{E725820E-EF7D-400F-AFDB-99068DA5116C}"/>
              </a:ext>
            </a:extLst>
          </p:cNvPr>
          <p:cNvSpPr/>
          <p:nvPr userDrawn="1"/>
        </p:nvSpPr>
        <p:spPr>
          <a:xfrm rot="16200000" flipH="1" flipV="1">
            <a:off x="11128664" y="1931571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2049;p19">
            <a:extLst>
              <a:ext uri="{FF2B5EF4-FFF2-40B4-BE49-F238E27FC236}">
                <a16:creationId xmlns:a16="http://schemas.microsoft.com/office/drawing/2014/main" id="{D34496CD-8006-48E6-89DE-71855114A161}"/>
              </a:ext>
            </a:extLst>
          </p:cNvPr>
          <p:cNvSpPr/>
          <p:nvPr userDrawn="1"/>
        </p:nvSpPr>
        <p:spPr>
          <a:xfrm rot="10800000" flipV="1">
            <a:off x="11572802" y="1520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2050;p19">
            <a:extLst>
              <a:ext uri="{FF2B5EF4-FFF2-40B4-BE49-F238E27FC236}">
                <a16:creationId xmlns:a16="http://schemas.microsoft.com/office/drawing/2014/main" id="{7EAC72F4-C1FD-4A28-86BE-C4102940AA37}"/>
              </a:ext>
            </a:extLst>
          </p:cNvPr>
          <p:cNvSpPr/>
          <p:nvPr userDrawn="1"/>
        </p:nvSpPr>
        <p:spPr>
          <a:xfrm rot="10800000" flipV="1">
            <a:off x="11573773" y="605676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2051;p19">
            <a:extLst>
              <a:ext uri="{FF2B5EF4-FFF2-40B4-BE49-F238E27FC236}">
                <a16:creationId xmlns:a16="http://schemas.microsoft.com/office/drawing/2014/main" id="{3252E8C1-F45C-4D01-9DD0-1DA83C17BFA4}"/>
              </a:ext>
            </a:extLst>
          </p:cNvPr>
          <p:cNvGrpSpPr/>
          <p:nvPr userDrawn="1"/>
        </p:nvGrpSpPr>
        <p:grpSpPr>
          <a:xfrm rot="10800000" flipV="1">
            <a:off x="11685395" y="598178"/>
            <a:ext cx="223860" cy="453324"/>
            <a:chOff x="10628069" y="2437255"/>
            <a:chExt cx="369772" cy="748800"/>
          </a:xfrm>
        </p:grpSpPr>
        <p:cxnSp>
          <p:nvCxnSpPr>
            <p:cNvPr id="318" name="Google Shape;2052;p19">
              <a:extLst>
                <a:ext uri="{FF2B5EF4-FFF2-40B4-BE49-F238E27FC236}">
                  <a16:creationId xmlns:a16="http://schemas.microsoft.com/office/drawing/2014/main" id="{926762A5-B77F-4B58-96C9-822B379BB63C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2053;p19">
              <a:extLst>
                <a:ext uri="{FF2B5EF4-FFF2-40B4-BE49-F238E27FC236}">
                  <a16:creationId xmlns:a16="http://schemas.microsoft.com/office/drawing/2014/main" id="{DCFBD51C-DF6D-4B26-897D-14BD20B22B1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" name="Google Shape;2054;p19">
              <a:extLst>
                <a:ext uri="{FF2B5EF4-FFF2-40B4-BE49-F238E27FC236}">
                  <a16:creationId xmlns:a16="http://schemas.microsoft.com/office/drawing/2014/main" id="{15DB7EE9-21BA-4607-8D41-61D814F5579A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1" name="Google Shape;2055;p19">
            <a:extLst>
              <a:ext uri="{FF2B5EF4-FFF2-40B4-BE49-F238E27FC236}">
                <a16:creationId xmlns:a16="http://schemas.microsoft.com/office/drawing/2014/main" id="{C105DECB-7A11-4579-8192-EDE820C4FA7D}"/>
              </a:ext>
            </a:extLst>
          </p:cNvPr>
          <p:cNvSpPr/>
          <p:nvPr userDrawn="1"/>
        </p:nvSpPr>
        <p:spPr>
          <a:xfrm rot="10800000" flipV="1">
            <a:off x="11676509" y="263921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2056;p19">
            <a:extLst>
              <a:ext uri="{FF2B5EF4-FFF2-40B4-BE49-F238E27FC236}">
                <a16:creationId xmlns:a16="http://schemas.microsoft.com/office/drawing/2014/main" id="{C38FF3C7-EAAE-42F5-973A-FBA4F3D6A8B8}"/>
              </a:ext>
            </a:extLst>
          </p:cNvPr>
          <p:cNvSpPr/>
          <p:nvPr userDrawn="1"/>
        </p:nvSpPr>
        <p:spPr>
          <a:xfrm rot="10800000" flipV="1">
            <a:off x="11734518" y="321712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2057;p19">
            <a:extLst>
              <a:ext uri="{FF2B5EF4-FFF2-40B4-BE49-F238E27FC236}">
                <a16:creationId xmlns:a16="http://schemas.microsoft.com/office/drawing/2014/main" id="{8B81B569-49FA-42F8-B3DA-FC493EBF9179}"/>
              </a:ext>
            </a:extLst>
          </p:cNvPr>
          <p:cNvSpPr/>
          <p:nvPr userDrawn="1"/>
        </p:nvSpPr>
        <p:spPr>
          <a:xfrm rot="5400000" flipV="1">
            <a:off x="11118182" y="60685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2062;p19">
            <a:extLst>
              <a:ext uri="{FF2B5EF4-FFF2-40B4-BE49-F238E27FC236}">
                <a16:creationId xmlns:a16="http://schemas.microsoft.com/office/drawing/2014/main" id="{C5C692A9-9313-4653-A861-E5C10999468A}"/>
              </a:ext>
            </a:extLst>
          </p:cNvPr>
          <p:cNvSpPr/>
          <p:nvPr userDrawn="1"/>
        </p:nvSpPr>
        <p:spPr>
          <a:xfrm rot="10800000" flipV="1">
            <a:off x="11132289" y="167280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2063;p19">
            <a:extLst>
              <a:ext uri="{FF2B5EF4-FFF2-40B4-BE49-F238E27FC236}">
                <a16:creationId xmlns:a16="http://schemas.microsoft.com/office/drawing/2014/main" id="{7E6D9610-C707-4147-8343-AAFFD95AF390}"/>
              </a:ext>
            </a:extLst>
          </p:cNvPr>
          <p:cNvSpPr/>
          <p:nvPr userDrawn="1"/>
        </p:nvSpPr>
        <p:spPr>
          <a:xfrm rot="10800000" flipV="1">
            <a:off x="11228748" y="25712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2064;p19">
            <a:extLst>
              <a:ext uri="{FF2B5EF4-FFF2-40B4-BE49-F238E27FC236}">
                <a16:creationId xmlns:a16="http://schemas.microsoft.com/office/drawing/2014/main" id="{F508FB13-2717-4765-886E-ECFFE91D9EF6}"/>
              </a:ext>
            </a:extLst>
          </p:cNvPr>
          <p:cNvSpPr/>
          <p:nvPr userDrawn="1"/>
        </p:nvSpPr>
        <p:spPr>
          <a:xfrm rot="10800000" flipV="1">
            <a:off x="11286757" y="314913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2065;p19">
            <a:extLst>
              <a:ext uri="{FF2B5EF4-FFF2-40B4-BE49-F238E27FC236}">
                <a16:creationId xmlns:a16="http://schemas.microsoft.com/office/drawing/2014/main" id="{10065824-22F9-4EC2-9223-7BAC82B44B34}"/>
              </a:ext>
            </a:extLst>
          </p:cNvPr>
          <p:cNvGrpSpPr/>
          <p:nvPr userDrawn="1"/>
        </p:nvGrpSpPr>
        <p:grpSpPr>
          <a:xfrm rot="10800000" flipV="1">
            <a:off x="11235004" y="1050752"/>
            <a:ext cx="675221" cy="453324"/>
            <a:chOff x="10626465" y="3184818"/>
            <a:chExt cx="1115330" cy="748800"/>
          </a:xfrm>
        </p:grpSpPr>
        <p:cxnSp>
          <p:nvCxnSpPr>
            <p:cNvPr id="328" name="Google Shape;2066;p19">
              <a:extLst>
                <a:ext uri="{FF2B5EF4-FFF2-40B4-BE49-F238E27FC236}">
                  <a16:creationId xmlns:a16="http://schemas.microsoft.com/office/drawing/2014/main" id="{B32F98AE-D145-41EB-A8F1-6D1FC29AC468}"/>
                </a:ext>
              </a:extLst>
            </p:cNvPr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2067;p19">
              <a:extLst>
                <a:ext uri="{FF2B5EF4-FFF2-40B4-BE49-F238E27FC236}">
                  <a16:creationId xmlns:a16="http://schemas.microsoft.com/office/drawing/2014/main" id="{71A5C235-D9F8-4036-AEC2-00B0D51EAA45}"/>
                </a:ext>
              </a:extLst>
            </p:cNvPr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2068;p19">
              <a:extLst>
                <a:ext uri="{FF2B5EF4-FFF2-40B4-BE49-F238E27FC236}">
                  <a16:creationId xmlns:a16="http://schemas.microsoft.com/office/drawing/2014/main" id="{DC89F56D-F6C7-4DF2-BE2F-E63C1326CDCC}"/>
                </a:ext>
              </a:extLst>
            </p:cNvPr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2069;p19">
              <a:extLst>
                <a:ext uri="{FF2B5EF4-FFF2-40B4-BE49-F238E27FC236}">
                  <a16:creationId xmlns:a16="http://schemas.microsoft.com/office/drawing/2014/main" id="{0E428A80-C311-44E2-AFFA-9D7DDBC6E5D2}"/>
                </a:ext>
              </a:extLst>
            </p:cNvPr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2070;p19">
              <a:extLst>
                <a:ext uri="{FF2B5EF4-FFF2-40B4-BE49-F238E27FC236}">
                  <a16:creationId xmlns:a16="http://schemas.microsoft.com/office/drawing/2014/main" id="{E9093D5D-D6A3-4D23-B520-B47528B462EC}"/>
                </a:ext>
              </a:extLst>
            </p:cNvPr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2071;p19">
              <a:extLst>
                <a:ext uri="{FF2B5EF4-FFF2-40B4-BE49-F238E27FC236}">
                  <a16:creationId xmlns:a16="http://schemas.microsoft.com/office/drawing/2014/main" id="{05C48292-9D4D-4F84-B9C6-10C78671C7F8}"/>
                </a:ext>
              </a:extLst>
            </p:cNvPr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2072;p19">
              <a:extLst>
                <a:ext uri="{FF2B5EF4-FFF2-40B4-BE49-F238E27FC236}">
                  <a16:creationId xmlns:a16="http://schemas.microsoft.com/office/drawing/2014/main" id="{2504788B-C06E-49D4-99ED-A762BE156DED}"/>
                </a:ext>
              </a:extLst>
            </p:cNvPr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5" name="Google Shape;2073;p19">
            <a:extLst>
              <a:ext uri="{FF2B5EF4-FFF2-40B4-BE49-F238E27FC236}">
                <a16:creationId xmlns:a16="http://schemas.microsoft.com/office/drawing/2014/main" id="{6DBB4894-A1AC-4742-A76F-E70461E982F0}"/>
              </a:ext>
            </a:extLst>
          </p:cNvPr>
          <p:cNvSpPr/>
          <p:nvPr userDrawn="1"/>
        </p:nvSpPr>
        <p:spPr>
          <a:xfrm rot="10800000" flipV="1">
            <a:off x="11571591" y="1063289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2074;p19">
            <a:extLst>
              <a:ext uri="{FF2B5EF4-FFF2-40B4-BE49-F238E27FC236}">
                <a16:creationId xmlns:a16="http://schemas.microsoft.com/office/drawing/2014/main" id="{F76969B1-933E-4C37-88D1-D79FDD61B6F8}"/>
              </a:ext>
            </a:extLst>
          </p:cNvPr>
          <p:cNvSpPr/>
          <p:nvPr userDrawn="1"/>
        </p:nvSpPr>
        <p:spPr>
          <a:xfrm rot="16200000" flipV="1">
            <a:off x="11106455" y="105454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2075;p19">
            <a:extLst>
              <a:ext uri="{FF2B5EF4-FFF2-40B4-BE49-F238E27FC236}">
                <a16:creationId xmlns:a16="http://schemas.microsoft.com/office/drawing/2014/main" id="{8A4970A1-D163-4408-AA0C-C68D6BB616C8}"/>
              </a:ext>
            </a:extLst>
          </p:cNvPr>
          <p:cNvGrpSpPr/>
          <p:nvPr userDrawn="1"/>
        </p:nvGrpSpPr>
        <p:grpSpPr>
          <a:xfrm flipV="1">
            <a:off x="11115553" y="1505465"/>
            <a:ext cx="916730" cy="460407"/>
            <a:chOff x="10576560" y="3328633"/>
            <a:chExt cx="1514255" cy="760500"/>
          </a:xfrm>
        </p:grpSpPr>
        <p:sp>
          <p:nvSpPr>
            <p:cNvPr id="338" name="Google Shape;2076;p19">
              <a:extLst>
                <a:ext uri="{FF2B5EF4-FFF2-40B4-BE49-F238E27FC236}">
                  <a16:creationId xmlns:a16="http://schemas.microsoft.com/office/drawing/2014/main" id="{70211C02-08F8-4562-9CB7-AEC0CA5CF83C}"/>
                </a:ext>
              </a:extLst>
            </p:cNvPr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077;p19">
              <a:extLst>
                <a:ext uri="{FF2B5EF4-FFF2-40B4-BE49-F238E27FC236}">
                  <a16:creationId xmlns:a16="http://schemas.microsoft.com/office/drawing/2014/main" id="{05A44E64-0A28-4AD7-8630-1F13394CAD47}"/>
                </a:ext>
              </a:extLst>
            </p:cNvPr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2078;p19">
            <a:extLst>
              <a:ext uri="{FF2B5EF4-FFF2-40B4-BE49-F238E27FC236}">
                <a16:creationId xmlns:a16="http://schemas.microsoft.com/office/drawing/2014/main" id="{6894F845-B054-4C57-9389-5FEE33D60A2E}"/>
              </a:ext>
            </a:extLst>
          </p:cNvPr>
          <p:cNvSpPr/>
          <p:nvPr userDrawn="1"/>
        </p:nvSpPr>
        <p:spPr>
          <a:xfrm rot="8100000" flipV="1">
            <a:off x="11404317" y="1344540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2079;p19">
            <a:extLst>
              <a:ext uri="{FF2B5EF4-FFF2-40B4-BE49-F238E27FC236}">
                <a16:creationId xmlns:a16="http://schemas.microsoft.com/office/drawing/2014/main" id="{A55A9F4D-54B9-461B-B069-25707FDD070C}"/>
              </a:ext>
            </a:extLst>
          </p:cNvPr>
          <p:cNvSpPr/>
          <p:nvPr userDrawn="1"/>
        </p:nvSpPr>
        <p:spPr>
          <a:xfrm rot="10800000" flipV="1">
            <a:off x="11451172" y="138672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2080;p19">
            <a:extLst>
              <a:ext uri="{FF2B5EF4-FFF2-40B4-BE49-F238E27FC236}">
                <a16:creationId xmlns:a16="http://schemas.microsoft.com/office/drawing/2014/main" id="{38783E4F-4E7C-4E78-941A-63D9A0117877}"/>
              </a:ext>
            </a:extLst>
          </p:cNvPr>
          <p:cNvSpPr/>
          <p:nvPr userDrawn="1"/>
        </p:nvSpPr>
        <p:spPr>
          <a:xfrm rot="10800000" flipV="1">
            <a:off x="11509120" y="1444577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2081;p19">
            <a:extLst>
              <a:ext uri="{FF2B5EF4-FFF2-40B4-BE49-F238E27FC236}">
                <a16:creationId xmlns:a16="http://schemas.microsoft.com/office/drawing/2014/main" id="{AC12E4DD-3325-488C-9F29-14253EEBBA90}"/>
              </a:ext>
            </a:extLst>
          </p:cNvPr>
          <p:cNvSpPr/>
          <p:nvPr userDrawn="1"/>
        </p:nvSpPr>
        <p:spPr>
          <a:xfrm rot="16200000" flipV="1">
            <a:off x="11235629" y="2061759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2082;p19">
            <a:extLst>
              <a:ext uri="{FF2B5EF4-FFF2-40B4-BE49-F238E27FC236}">
                <a16:creationId xmlns:a16="http://schemas.microsoft.com/office/drawing/2014/main" id="{96D146FC-4C83-4E81-8B09-6BE6BCB6A3A9}"/>
              </a:ext>
            </a:extLst>
          </p:cNvPr>
          <p:cNvSpPr/>
          <p:nvPr userDrawn="1"/>
        </p:nvSpPr>
        <p:spPr>
          <a:xfrm rot="16200000" flipV="1">
            <a:off x="11338358" y="2164488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2083;p19">
            <a:extLst>
              <a:ext uri="{FF2B5EF4-FFF2-40B4-BE49-F238E27FC236}">
                <a16:creationId xmlns:a16="http://schemas.microsoft.com/office/drawing/2014/main" id="{7FAAA970-10B1-42FC-9C50-0E26CEC57AF6}"/>
              </a:ext>
            </a:extLst>
          </p:cNvPr>
          <p:cNvSpPr/>
          <p:nvPr userDrawn="1"/>
        </p:nvSpPr>
        <p:spPr>
          <a:xfrm rot="10800000" flipV="1">
            <a:off x="11112414" y="1951875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2084;p19">
            <a:extLst>
              <a:ext uri="{FF2B5EF4-FFF2-40B4-BE49-F238E27FC236}">
                <a16:creationId xmlns:a16="http://schemas.microsoft.com/office/drawing/2014/main" id="{109430B0-39CA-4EE3-BBB3-E6E4823E2A29}"/>
              </a:ext>
            </a:extLst>
          </p:cNvPr>
          <p:cNvSpPr/>
          <p:nvPr userDrawn="1"/>
        </p:nvSpPr>
        <p:spPr>
          <a:xfrm rot="10800000" flipV="1">
            <a:off x="11478247" y="2309445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2085;p19">
            <a:extLst>
              <a:ext uri="{FF2B5EF4-FFF2-40B4-BE49-F238E27FC236}">
                <a16:creationId xmlns:a16="http://schemas.microsoft.com/office/drawing/2014/main" id="{36D9055B-590E-4F20-9683-C9DADE6D4456}"/>
              </a:ext>
            </a:extLst>
          </p:cNvPr>
          <p:cNvGrpSpPr/>
          <p:nvPr userDrawn="1"/>
        </p:nvGrpSpPr>
        <p:grpSpPr>
          <a:xfrm rot="10800000" flipV="1">
            <a:off x="11682431" y="2518255"/>
            <a:ext cx="252180" cy="32692"/>
            <a:chOff x="10578164" y="275923"/>
            <a:chExt cx="416551" cy="54000"/>
          </a:xfrm>
        </p:grpSpPr>
        <p:sp>
          <p:nvSpPr>
            <p:cNvPr id="348" name="Google Shape;2086;p19">
              <a:extLst>
                <a:ext uri="{FF2B5EF4-FFF2-40B4-BE49-F238E27FC236}">
                  <a16:creationId xmlns:a16="http://schemas.microsoft.com/office/drawing/2014/main" id="{4BB4B523-2E2D-49F7-B5EC-D4683B9BECC5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087;p19">
              <a:extLst>
                <a:ext uri="{FF2B5EF4-FFF2-40B4-BE49-F238E27FC236}">
                  <a16:creationId xmlns:a16="http://schemas.microsoft.com/office/drawing/2014/main" id="{8084069C-2D85-473B-8DA4-5802E43FEA68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088;p19">
              <a:extLst>
                <a:ext uri="{FF2B5EF4-FFF2-40B4-BE49-F238E27FC236}">
                  <a16:creationId xmlns:a16="http://schemas.microsoft.com/office/drawing/2014/main" id="{80AA581B-FABD-47F8-9355-3ED904FA356F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2089;p19">
            <a:extLst>
              <a:ext uri="{FF2B5EF4-FFF2-40B4-BE49-F238E27FC236}">
                <a16:creationId xmlns:a16="http://schemas.microsoft.com/office/drawing/2014/main" id="{77329A1F-C2DA-4EB6-ABC9-04F56114FB68}"/>
              </a:ext>
            </a:extLst>
          </p:cNvPr>
          <p:cNvGrpSpPr/>
          <p:nvPr userDrawn="1"/>
        </p:nvGrpSpPr>
        <p:grpSpPr>
          <a:xfrm rot="10800000" flipV="1">
            <a:off x="11682431" y="2611013"/>
            <a:ext cx="252180" cy="32692"/>
            <a:chOff x="10578164" y="275923"/>
            <a:chExt cx="416551" cy="54000"/>
          </a:xfrm>
        </p:grpSpPr>
        <p:sp>
          <p:nvSpPr>
            <p:cNvPr id="352" name="Google Shape;2090;p19">
              <a:extLst>
                <a:ext uri="{FF2B5EF4-FFF2-40B4-BE49-F238E27FC236}">
                  <a16:creationId xmlns:a16="http://schemas.microsoft.com/office/drawing/2014/main" id="{98DCD684-A69B-4DEB-903E-6E1621AC229D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091;p19">
              <a:extLst>
                <a:ext uri="{FF2B5EF4-FFF2-40B4-BE49-F238E27FC236}">
                  <a16:creationId xmlns:a16="http://schemas.microsoft.com/office/drawing/2014/main" id="{392D1F6A-657E-4079-B1BA-38BE0BC51FF4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092;p19">
              <a:extLst>
                <a:ext uri="{FF2B5EF4-FFF2-40B4-BE49-F238E27FC236}">
                  <a16:creationId xmlns:a16="http://schemas.microsoft.com/office/drawing/2014/main" id="{F25FA188-DA13-44B9-A2F3-CA36EE99A8BC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2093;p19">
            <a:extLst>
              <a:ext uri="{FF2B5EF4-FFF2-40B4-BE49-F238E27FC236}">
                <a16:creationId xmlns:a16="http://schemas.microsoft.com/office/drawing/2014/main" id="{E935AA71-01E5-4AAA-9146-4310159404BF}"/>
              </a:ext>
            </a:extLst>
          </p:cNvPr>
          <p:cNvGrpSpPr/>
          <p:nvPr userDrawn="1"/>
        </p:nvGrpSpPr>
        <p:grpSpPr>
          <a:xfrm rot="10800000" flipV="1">
            <a:off x="11682431" y="2703770"/>
            <a:ext cx="252180" cy="32692"/>
            <a:chOff x="10578164" y="275923"/>
            <a:chExt cx="416551" cy="54000"/>
          </a:xfrm>
        </p:grpSpPr>
        <p:sp>
          <p:nvSpPr>
            <p:cNvPr id="356" name="Google Shape;2094;p19">
              <a:extLst>
                <a:ext uri="{FF2B5EF4-FFF2-40B4-BE49-F238E27FC236}">
                  <a16:creationId xmlns:a16="http://schemas.microsoft.com/office/drawing/2014/main" id="{3B823EC2-26F9-4BCB-A877-D7F860CDC7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095;p19">
              <a:extLst>
                <a:ext uri="{FF2B5EF4-FFF2-40B4-BE49-F238E27FC236}">
                  <a16:creationId xmlns:a16="http://schemas.microsoft.com/office/drawing/2014/main" id="{52EF7686-DEE1-49FE-836B-8A56AAE46DD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096;p19">
              <a:extLst>
                <a:ext uri="{FF2B5EF4-FFF2-40B4-BE49-F238E27FC236}">
                  <a16:creationId xmlns:a16="http://schemas.microsoft.com/office/drawing/2014/main" id="{DCB50FDB-2AB3-4EEA-892A-5BA971B021A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2097;p19">
            <a:extLst>
              <a:ext uri="{FF2B5EF4-FFF2-40B4-BE49-F238E27FC236}">
                <a16:creationId xmlns:a16="http://schemas.microsoft.com/office/drawing/2014/main" id="{D4A792E9-FC9B-42A8-9AD9-460D73A69A98}"/>
              </a:ext>
            </a:extLst>
          </p:cNvPr>
          <p:cNvGrpSpPr/>
          <p:nvPr userDrawn="1"/>
        </p:nvGrpSpPr>
        <p:grpSpPr>
          <a:xfrm rot="10800000" flipV="1">
            <a:off x="11217186" y="2074379"/>
            <a:ext cx="252180" cy="32692"/>
            <a:chOff x="10578164" y="275923"/>
            <a:chExt cx="416551" cy="54000"/>
          </a:xfrm>
        </p:grpSpPr>
        <p:sp>
          <p:nvSpPr>
            <p:cNvPr id="360" name="Google Shape;2098;p19">
              <a:extLst>
                <a:ext uri="{FF2B5EF4-FFF2-40B4-BE49-F238E27FC236}">
                  <a16:creationId xmlns:a16="http://schemas.microsoft.com/office/drawing/2014/main" id="{72A94C69-E044-4B2A-85D6-9F653A39E4C2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099;p19">
              <a:extLst>
                <a:ext uri="{FF2B5EF4-FFF2-40B4-BE49-F238E27FC236}">
                  <a16:creationId xmlns:a16="http://schemas.microsoft.com/office/drawing/2014/main" id="{EC37418E-3989-4312-8301-64E27E8004CB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100;p19">
              <a:extLst>
                <a:ext uri="{FF2B5EF4-FFF2-40B4-BE49-F238E27FC236}">
                  <a16:creationId xmlns:a16="http://schemas.microsoft.com/office/drawing/2014/main" id="{927F882F-D1DF-4060-9B5A-289981225E3D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2101;p19">
            <a:extLst>
              <a:ext uri="{FF2B5EF4-FFF2-40B4-BE49-F238E27FC236}">
                <a16:creationId xmlns:a16="http://schemas.microsoft.com/office/drawing/2014/main" id="{F842C1E6-F7DF-40F2-BEE6-587A9BE58E2B}"/>
              </a:ext>
            </a:extLst>
          </p:cNvPr>
          <p:cNvGrpSpPr/>
          <p:nvPr userDrawn="1"/>
        </p:nvGrpSpPr>
        <p:grpSpPr>
          <a:xfrm rot="10800000" flipV="1">
            <a:off x="11217186" y="2167136"/>
            <a:ext cx="252180" cy="32692"/>
            <a:chOff x="10578164" y="275923"/>
            <a:chExt cx="416551" cy="54000"/>
          </a:xfrm>
        </p:grpSpPr>
        <p:sp>
          <p:nvSpPr>
            <p:cNvPr id="364" name="Google Shape;2102;p19">
              <a:extLst>
                <a:ext uri="{FF2B5EF4-FFF2-40B4-BE49-F238E27FC236}">
                  <a16:creationId xmlns:a16="http://schemas.microsoft.com/office/drawing/2014/main" id="{3A68FCC6-3DBF-48C2-96E5-2A715DF589C8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103;p19">
              <a:extLst>
                <a:ext uri="{FF2B5EF4-FFF2-40B4-BE49-F238E27FC236}">
                  <a16:creationId xmlns:a16="http://schemas.microsoft.com/office/drawing/2014/main" id="{CDD5988B-3A8C-4648-B782-0CEDB438AF05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104;p19">
              <a:extLst>
                <a:ext uri="{FF2B5EF4-FFF2-40B4-BE49-F238E27FC236}">
                  <a16:creationId xmlns:a16="http://schemas.microsoft.com/office/drawing/2014/main" id="{C2AE0255-43C8-4F72-B393-48B813BB2A69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2105;p19">
            <a:extLst>
              <a:ext uri="{FF2B5EF4-FFF2-40B4-BE49-F238E27FC236}">
                <a16:creationId xmlns:a16="http://schemas.microsoft.com/office/drawing/2014/main" id="{7EA3ED70-6CBC-45DE-9B22-D516F9E57E27}"/>
              </a:ext>
            </a:extLst>
          </p:cNvPr>
          <p:cNvGrpSpPr/>
          <p:nvPr userDrawn="1"/>
        </p:nvGrpSpPr>
        <p:grpSpPr>
          <a:xfrm rot="10800000" flipV="1">
            <a:off x="11217186" y="2259894"/>
            <a:ext cx="252180" cy="32692"/>
            <a:chOff x="10578164" y="275923"/>
            <a:chExt cx="416551" cy="54000"/>
          </a:xfrm>
        </p:grpSpPr>
        <p:sp>
          <p:nvSpPr>
            <p:cNvPr id="368" name="Google Shape;2106;p19">
              <a:extLst>
                <a:ext uri="{FF2B5EF4-FFF2-40B4-BE49-F238E27FC236}">
                  <a16:creationId xmlns:a16="http://schemas.microsoft.com/office/drawing/2014/main" id="{06EFBA5C-6123-4FD4-8A11-F153B99F9CAA}"/>
                </a:ext>
              </a:extLst>
            </p:cNvPr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107;p19">
              <a:extLst>
                <a:ext uri="{FF2B5EF4-FFF2-40B4-BE49-F238E27FC236}">
                  <a16:creationId xmlns:a16="http://schemas.microsoft.com/office/drawing/2014/main" id="{668F80D7-2AC7-4D28-B4CB-97EF2437EECE}"/>
                </a:ext>
              </a:extLst>
            </p:cNvPr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108;p19">
              <a:extLst>
                <a:ext uri="{FF2B5EF4-FFF2-40B4-BE49-F238E27FC236}">
                  <a16:creationId xmlns:a16="http://schemas.microsoft.com/office/drawing/2014/main" id="{B1F83D70-0720-4075-928E-F91148CAAC9B}"/>
                </a:ext>
              </a:extLst>
            </p:cNvPr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2119;p19">
            <a:extLst>
              <a:ext uri="{FF2B5EF4-FFF2-40B4-BE49-F238E27FC236}">
                <a16:creationId xmlns:a16="http://schemas.microsoft.com/office/drawing/2014/main" id="{D11460CC-D45F-4406-9E74-B268C5830B1F}"/>
              </a:ext>
            </a:extLst>
          </p:cNvPr>
          <p:cNvGrpSpPr/>
          <p:nvPr userDrawn="1"/>
        </p:nvGrpSpPr>
        <p:grpSpPr>
          <a:xfrm rot="10859618" flipV="1">
            <a:off x="10180255" y="149763"/>
            <a:ext cx="928647" cy="928590"/>
            <a:chOff x="3247624" y="213651"/>
            <a:chExt cx="1533709" cy="1533614"/>
          </a:xfrm>
        </p:grpSpPr>
        <p:sp>
          <p:nvSpPr>
            <p:cNvPr id="372" name="Google Shape;2120;p19">
              <a:extLst>
                <a:ext uri="{FF2B5EF4-FFF2-40B4-BE49-F238E27FC236}">
                  <a16:creationId xmlns:a16="http://schemas.microsoft.com/office/drawing/2014/main" id="{BBF0C344-DAFA-4C83-9272-10493B865DB8}"/>
                </a:ext>
              </a:extLst>
            </p:cNvPr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121;p19">
              <a:extLst>
                <a:ext uri="{FF2B5EF4-FFF2-40B4-BE49-F238E27FC236}">
                  <a16:creationId xmlns:a16="http://schemas.microsoft.com/office/drawing/2014/main" id="{6249BE25-0766-4257-8A06-A53EB68A12C6}"/>
                </a:ext>
              </a:extLst>
            </p:cNvPr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2122;p19">
            <a:extLst>
              <a:ext uri="{FF2B5EF4-FFF2-40B4-BE49-F238E27FC236}">
                <a16:creationId xmlns:a16="http://schemas.microsoft.com/office/drawing/2014/main" id="{87BADD2A-1DA9-4478-9D9C-FBBE30CDEF79}"/>
              </a:ext>
            </a:extLst>
          </p:cNvPr>
          <p:cNvSpPr/>
          <p:nvPr userDrawn="1"/>
        </p:nvSpPr>
        <p:spPr>
          <a:xfrm rot="10800000" flipV="1">
            <a:off x="10431545" y="400562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2123;p19">
            <a:extLst>
              <a:ext uri="{FF2B5EF4-FFF2-40B4-BE49-F238E27FC236}">
                <a16:creationId xmlns:a16="http://schemas.microsoft.com/office/drawing/2014/main" id="{13CDD1C2-339B-463B-8F2E-880029241CC7}"/>
              </a:ext>
            </a:extLst>
          </p:cNvPr>
          <p:cNvSpPr/>
          <p:nvPr userDrawn="1"/>
        </p:nvSpPr>
        <p:spPr>
          <a:xfrm rot="10800000" flipV="1">
            <a:off x="10536704" y="505703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2124;p19">
            <a:extLst>
              <a:ext uri="{FF2B5EF4-FFF2-40B4-BE49-F238E27FC236}">
                <a16:creationId xmlns:a16="http://schemas.microsoft.com/office/drawing/2014/main" id="{F81E70C2-543A-4CC7-AB07-51BA7A9566DC}"/>
              </a:ext>
            </a:extLst>
          </p:cNvPr>
          <p:cNvSpPr/>
          <p:nvPr userDrawn="1"/>
        </p:nvSpPr>
        <p:spPr>
          <a:xfrm rot="10800000" flipV="1">
            <a:off x="9723374" y="16277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2125;p19">
            <a:extLst>
              <a:ext uri="{FF2B5EF4-FFF2-40B4-BE49-F238E27FC236}">
                <a16:creationId xmlns:a16="http://schemas.microsoft.com/office/drawing/2014/main" id="{2903DE4C-F721-4608-A6AB-A551B9B2B5E7}"/>
              </a:ext>
            </a:extLst>
          </p:cNvPr>
          <p:cNvSpPr/>
          <p:nvPr userDrawn="1"/>
        </p:nvSpPr>
        <p:spPr>
          <a:xfrm rot="5400000" flipV="1">
            <a:off x="9723524" y="611714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2126;p19">
            <a:extLst>
              <a:ext uri="{FF2B5EF4-FFF2-40B4-BE49-F238E27FC236}">
                <a16:creationId xmlns:a16="http://schemas.microsoft.com/office/drawing/2014/main" id="{AC98C4D6-4B9C-4C87-A467-83E37C746854}"/>
              </a:ext>
            </a:extLst>
          </p:cNvPr>
          <p:cNvGrpSpPr/>
          <p:nvPr userDrawn="1"/>
        </p:nvGrpSpPr>
        <p:grpSpPr>
          <a:xfrm rot="5400000" flipV="1">
            <a:off x="9833061" y="154777"/>
            <a:ext cx="234029" cy="453324"/>
            <a:chOff x="10628069" y="2437255"/>
            <a:chExt cx="369772" cy="748800"/>
          </a:xfrm>
        </p:grpSpPr>
        <p:cxnSp>
          <p:nvCxnSpPr>
            <p:cNvPr id="379" name="Google Shape;2127;p19">
              <a:extLst>
                <a:ext uri="{FF2B5EF4-FFF2-40B4-BE49-F238E27FC236}">
                  <a16:creationId xmlns:a16="http://schemas.microsoft.com/office/drawing/2014/main" id="{EF24A273-E712-4F04-8BEB-3CA7746312A1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2128;p19">
              <a:extLst>
                <a:ext uri="{FF2B5EF4-FFF2-40B4-BE49-F238E27FC236}">
                  <a16:creationId xmlns:a16="http://schemas.microsoft.com/office/drawing/2014/main" id="{83F529F3-4A29-4015-9D12-59E57F3EA21F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2129;p19">
              <a:extLst>
                <a:ext uri="{FF2B5EF4-FFF2-40B4-BE49-F238E27FC236}">
                  <a16:creationId xmlns:a16="http://schemas.microsoft.com/office/drawing/2014/main" id="{3D614511-D39A-4A60-BFFA-5A75A91446C5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2" name="Google Shape;2130;p19">
            <a:extLst>
              <a:ext uri="{FF2B5EF4-FFF2-40B4-BE49-F238E27FC236}">
                <a16:creationId xmlns:a16="http://schemas.microsoft.com/office/drawing/2014/main" id="{8118960C-9012-40AC-9D0C-0C11BE54AF5F}"/>
              </a:ext>
            </a:extLst>
          </p:cNvPr>
          <p:cNvGrpSpPr/>
          <p:nvPr userDrawn="1"/>
        </p:nvGrpSpPr>
        <p:grpSpPr>
          <a:xfrm rot="5400000" flipV="1">
            <a:off x="9839116" y="607460"/>
            <a:ext cx="223860" cy="453324"/>
            <a:chOff x="10628069" y="2437255"/>
            <a:chExt cx="369772" cy="748800"/>
          </a:xfrm>
        </p:grpSpPr>
        <p:cxnSp>
          <p:nvCxnSpPr>
            <p:cNvPr id="383" name="Google Shape;2131;p19">
              <a:extLst>
                <a:ext uri="{FF2B5EF4-FFF2-40B4-BE49-F238E27FC236}">
                  <a16:creationId xmlns:a16="http://schemas.microsoft.com/office/drawing/2014/main" id="{BC64AE61-660B-4DC6-BC9A-AE84CAAE8BB5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2132;p19">
              <a:extLst>
                <a:ext uri="{FF2B5EF4-FFF2-40B4-BE49-F238E27FC236}">
                  <a16:creationId xmlns:a16="http://schemas.microsoft.com/office/drawing/2014/main" id="{928553DB-E6CC-4749-95C2-AB7F0A097FA6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2133;p19">
              <a:extLst>
                <a:ext uri="{FF2B5EF4-FFF2-40B4-BE49-F238E27FC236}">
                  <a16:creationId xmlns:a16="http://schemas.microsoft.com/office/drawing/2014/main" id="{250A7A6A-60B9-4151-AE05-00FACF31DA74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6" name="Google Shape;2134;p19">
            <a:extLst>
              <a:ext uri="{FF2B5EF4-FFF2-40B4-BE49-F238E27FC236}">
                <a16:creationId xmlns:a16="http://schemas.microsoft.com/office/drawing/2014/main" id="{77156A85-0E93-4D4D-8BF7-5453E3B2A372}"/>
              </a:ext>
            </a:extLst>
          </p:cNvPr>
          <p:cNvSpPr/>
          <p:nvPr userDrawn="1"/>
        </p:nvSpPr>
        <p:spPr>
          <a:xfrm flipH="1" flipV="1">
            <a:off x="9275700" y="161356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2135;p19">
            <a:extLst>
              <a:ext uri="{FF2B5EF4-FFF2-40B4-BE49-F238E27FC236}">
                <a16:creationId xmlns:a16="http://schemas.microsoft.com/office/drawing/2014/main" id="{F4AA7082-396E-4B2F-AECD-726AF0FFEEB7}"/>
              </a:ext>
            </a:extLst>
          </p:cNvPr>
          <p:cNvSpPr/>
          <p:nvPr userDrawn="1"/>
        </p:nvSpPr>
        <p:spPr>
          <a:xfrm rot="10800000" flipV="1">
            <a:off x="10981487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2136;p19">
            <a:extLst>
              <a:ext uri="{FF2B5EF4-FFF2-40B4-BE49-F238E27FC236}">
                <a16:creationId xmlns:a16="http://schemas.microsoft.com/office/drawing/2014/main" id="{A4EFDE82-349A-4A53-A0DF-CF4B2F475576}"/>
              </a:ext>
            </a:extLst>
          </p:cNvPr>
          <p:cNvSpPr/>
          <p:nvPr userDrawn="1"/>
        </p:nvSpPr>
        <p:spPr>
          <a:xfrm rot="10800000" flipV="1">
            <a:off x="10864286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2137;p19">
            <a:extLst>
              <a:ext uri="{FF2B5EF4-FFF2-40B4-BE49-F238E27FC236}">
                <a16:creationId xmlns:a16="http://schemas.microsoft.com/office/drawing/2014/main" id="{7F816D3E-863A-463E-A162-5393492E2521}"/>
              </a:ext>
            </a:extLst>
          </p:cNvPr>
          <p:cNvSpPr/>
          <p:nvPr userDrawn="1"/>
        </p:nvSpPr>
        <p:spPr>
          <a:xfrm rot="10800000" flipV="1">
            <a:off x="10747084" y="11711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2138;p19">
            <a:extLst>
              <a:ext uri="{FF2B5EF4-FFF2-40B4-BE49-F238E27FC236}">
                <a16:creationId xmlns:a16="http://schemas.microsoft.com/office/drawing/2014/main" id="{02F9F686-E434-4F33-8615-6D7F24AA83A7}"/>
              </a:ext>
            </a:extLst>
          </p:cNvPr>
          <p:cNvSpPr/>
          <p:nvPr userDrawn="1"/>
        </p:nvSpPr>
        <p:spPr>
          <a:xfrm rot="10800000" flipV="1">
            <a:off x="10981487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2139;p19">
            <a:extLst>
              <a:ext uri="{FF2B5EF4-FFF2-40B4-BE49-F238E27FC236}">
                <a16:creationId xmlns:a16="http://schemas.microsoft.com/office/drawing/2014/main" id="{811B5E8E-F958-422F-AC9F-456944902846}"/>
              </a:ext>
            </a:extLst>
          </p:cNvPr>
          <p:cNvSpPr/>
          <p:nvPr userDrawn="1"/>
        </p:nvSpPr>
        <p:spPr>
          <a:xfrm rot="10800000" flipV="1">
            <a:off x="10864286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2140;p19">
            <a:extLst>
              <a:ext uri="{FF2B5EF4-FFF2-40B4-BE49-F238E27FC236}">
                <a16:creationId xmlns:a16="http://schemas.microsoft.com/office/drawing/2014/main" id="{C1E49C3A-78BD-4D52-B46B-59AE15021969}"/>
              </a:ext>
            </a:extLst>
          </p:cNvPr>
          <p:cNvSpPr/>
          <p:nvPr userDrawn="1"/>
        </p:nvSpPr>
        <p:spPr>
          <a:xfrm rot="10800000" flipV="1">
            <a:off x="10747084" y="1263858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2141;p19">
            <a:extLst>
              <a:ext uri="{FF2B5EF4-FFF2-40B4-BE49-F238E27FC236}">
                <a16:creationId xmlns:a16="http://schemas.microsoft.com/office/drawing/2014/main" id="{1CCCEE04-930D-4D13-88CF-FE4E3637B311}"/>
              </a:ext>
            </a:extLst>
          </p:cNvPr>
          <p:cNvSpPr/>
          <p:nvPr userDrawn="1"/>
        </p:nvSpPr>
        <p:spPr>
          <a:xfrm rot="10800000" flipV="1">
            <a:off x="10981487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2142;p19">
            <a:extLst>
              <a:ext uri="{FF2B5EF4-FFF2-40B4-BE49-F238E27FC236}">
                <a16:creationId xmlns:a16="http://schemas.microsoft.com/office/drawing/2014/main" id="{AAF031D5-CEE6-4F6C-973B-69C031605817}"/>
              </a:ext>
            </a:extLst>
          </p:cNvPr>
          <p:cNvSpPr/>
          <p:nvPr userDrawn="1"/>
        </p:nvSpPr>
        <p:spPr>
          <a:xfrm rot="10800000" flipV="1">
            <a:off x="10864286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2143;p19">
            <a:extLst>
              <a:ext uri="{FF2B5EF4-FFF2-40B4-BE49-F238E27FC236}">
                <a16:creationId xmlns:a16="http://schemas.microsoft.com/office/drawing/2014/main" id="{63324C54-7C62-4051-A733-7E9D6A89235A}"/>
              </a:ext>
            </a:extLst>
          </p:cNvPr>
          <p:cNvSpPr/>
          <p:nvPr userDrawn="1"/>
        </p:nvSpPr>
        <p:spPr>
          <a:xfrm rot="10800000" flipV="1">
            <a:off x="10747084" y="13566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2144;p19">
            <a:extLst>
              <a:ext uri="{FF2B5EF4-FFF2-40B4-BE49-F238E27FC236}">
                <a16:creationId xmlns:a16="http://schemas.microsoft.com/office/drawing/2014/main" id="{50A72160-EFA6-4B49-BDCB-9852BFE8175E}"/>
              </a:ext>
            </a:extLst>
          </p:cNvPr>
          <p:cNvSpPr/>
          <p:nvPr userDrawn="1"/>
        </p:nvSpPr>
        <p:spPr>
          <a:xfrm rot="10800000" flipV="1">
            <a:off x="10512681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2145;p19">
            <a:extLst>
              <a:ext uri="{FF2B5EF4-FFF2-40B4-BE49-F238E27FC236}">
                <a16:creationId xmlns:a16="http://schemas.microsoft.com/office/drawing/2014/main" id="{9AD19718-A059-43C2-8DA6-D4A40502618B}"/>
              </a:ext>
            </a:extLst>
          </p:cNvPr>
          <p:cNvSpPr/>
          <p:nvPr userDrawn="1"/>
        </p:nvSpPr>
        <p:spPr>
          <a:xfrm rot="10800000" flipV="1">
            <a:off x="103954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2146;p19">
            <a:extLst>
              <a:ext uri="{FF2B5EF4-FFF2-40B4-BE49-F238E27FC236}">
                <a16:creationId xmlns:a16="http://schemas.microsoft.com/office/drawing/2014/main" id="{BDA2E025-0C4A-443F-AC70-596F661E039B}"/>
              </a:ext>
            </a:extLst>
          </p:cNvPr>
          <p:cNvSpPr/>
          <p:nvPr userDrawn="1"/>
        </p:nvSpPr>
        <p:spPr>
          <a:xfrm rot="10800000" flipV="1">
            <a:off x="10278279" y="1171100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2147;p19">
            <a:extLst>
              <a:ext uri="{FF2B5EF4-FFF2-40B4-BE49-F238E27FC236}">
                <a16:creationId xmlns:a16="http://schemas.microsoft.com/office/drawing/2014/main" id="{E6AD540F-EAA0-4F0A-9468-DC860AA7459F}"/>
              </a:ext>
            </a:extLst>
          </p:cNvPr>
          <p:cNvSpPr/>
          <p:nvPr userDrawn="1"/>
        </p:nvSpPr>
        <p:spPr>
          <a:xfrm rot="10800000" flipV="1">
            <a:off x="10512681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2148;p19">
            <a:extLst>
              <a:ext uri="{FF2B5EF4-FFF2-40B4-BE49-F238E27FC236}">
                <a16:creationId xmlns:a16="http://schemas.microsoft.com/office/drawing/2014/main" id="{AB6066E0-0468-49F0-BD59-F02D6268B3F9}"/>
              </a:ext>
            </a:extLst>
          </p:cNvPr>
          <p:cNvSpPr/>
          <p:nvPr userDrawn="1"/>
        </p:nvSpPr>
        <p:spPr>
          <a:xfrm rot="10800000" flipV="1">
            <a:off x="103954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2149;p19">
            <a:extLst>
              <a:ext uri="{FF2B5EF4-FFF2-40B4-BE49-F238E27FC236}">
                <a16:creationId xmlns:a16="http://schemas.microsoft.com/office/drawing/2014/main" id="{A695CC7E-D24D-4DB5-8B2C-2DF1C27BA4FA}"/>
              </a:ext>
            </a:extLst>
          </p:cNvPr>
          <p:cNvSpPr/>
          <p:nvPr userDrawn="1"/>
        </p:nvSpPr>
        <p:spPr>
          <a:xfrm rot="10800000" flipV="1">
            <a:off x="10278279" y="1263858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2150;p19">
            <a:extLst>
              <a:ext uri="{FF2B5EF4-FFF2-40B4-BE49-F238E27FC236}">
                <a16:creationId xmlns:a16="http://schemas.microsoft.com/office/drawing/2014/main" id="{1E1A68F0-C12C-4947-96FF-F7EBE237340A}"/>
              </a:ext>
            </a:extLst>
          </p:cNvPr>
          <p:cNvSpPr/>
          <p:nvPr userDrawn="1"/>
        </p:nvSpPr>
        <p:spPr>
          <a:xfrm rot="10800000" flipV="1">
            <a:off x="10512681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2151;p19">
            <a:extLst>
              <a:ext uri="{FF2B5EF4-FFF2-40B4-BE49-F238E27FC236}">
                <a16:creationId xmlns:a16="http://schemas.microsoft.com/office/drawing/2014/main" id="{58117967-9811-4B1A-88B9-D2D650A0833D}"/>
              </a:ext>
            </a:extLst>
          </p:cNvPr>
          <p:cNvSpPr/>
          <p:nvPr userDrawn="1"/>
        </p:nvSpPr>
        <p:spPr>
          <a:xfrm rot="10800000" flipV="1">
            <a:off x="103954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2152;p19">
            <a:extLst>
              <a:ext uri="{FF2B5EF4-FFF2-40B4-BE49-F238E27FC236}">
                <a16:creationId xmlns:a16="http://schemas.microsoft.com/office/drawing/2014/main" id="{320B6B78-236A-48D1-B16B-51360B04DED6}"/>
              </a:ext>
            </a:extLst>
          </p:cNvPr>
          <p:cNvSpPr/>
          <p:nvPr userDrawn="1"/>
        </p:nvSpPr>
        <p:spPr>
          <a:xfrm rot="10800000" flipV="1">
            <a:off x="10278279" y="13566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2153;p19">
            <a:extLst>
              <a:ext uri="{FF2B5EF4-FFF2-40B4-BE49-F238E27FC236}">
                <a16:creationId xmlns:a16="http://schemas.microsoft.com/office/drawing/2014/main" id="{7E9572DA-B95E-4107-8085-23847837C710}"/>
              </a:ext>
            </a:extLst>
          </p:cNvPr>
          <p:cNvSpPr/>
          <p:nvPr userDrawn="1"/>
        </p:nvSpPr>
        <p:spPr>
          <a:xfrm rot="10800000" flipV="1">
            <a:off x="10629882" y="116333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2154;p19">
            <a:extLst>
              <a:ext uri="{FF2B5EF4-FFF2-40B4-BE49-F238E27FC236}">
                <a16:creationId xmlns:a16="http://schemas.microsoft.com/office/drawing/2014/main" id="{B91E95B1-5EE4-47FF-A703-8666FB3E5BD8}"/>
              </a:ext>
            </a:extLst>
          </p:cNvPr>
          <p:cNvSpPr/>
          <p:nvPr userDrawn="1"/>
        </p:nvSpPr>
        <p:spPr>
          <a:xfrm rot="10800000" flipV="1">
            <a:off x="10629882" y="1273085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155;p19">
            <a:extLst>
              <a:ext uri="{FF2B5EF4-FFF2-40B4-BE49-F238E27FC236}">
                <a16:creationId xmlns:a16="http://schemas.microsoft.com/office/drawing/2014/main" id="{A38D163B-D409-4B48-8B85-9E819034167D}"/>
              </a:ext>
            </a:extLst>
          </p:cNvPr>
          <p:cNvSpPr/>
          <p:nvPr userDrawn="1"/>
        </p:nvSpPr>
        <p:spPr>
          <a:xfrm rot="10800000" flipV="1">
            <a:off x="10629882" y="137118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2156;p19">
            <a:extLst>
              <a:ext uri="{FF2B5EF4-FFF2-40B4-BE49-F238E27FC236}">
                <a16:creationId xmlns:a16="http://schemas.microsoft.com/office/drawing/2014/main" id="{5BB8E4F7-E766-458B-A7DB-632C660A226D}"/>
              </a:ext>
            </a:extLst>
          </p:cNvPr>
          <p:cNvGrpSpPr/>
          <p:nvPr userDrawn="1"/>
        </p:nvGrpSpPr>
        <p:grpSpPr>
          <a:xfrm rot="5400000" flipV="1">
            <a:off x="10636708" y="1470772"/>
            <a:ext cx="440495" cy="517571"/>
            <a:chOff x="10628069" y="2437255"/>
            <a:chExt cx="369772" cy="748800"/>
          </a:xfrm>
        </p:grpSpPr>
        <p:cxnSp>
          <p:nvCxnSpPr>
            <p:cNvPr id="409" name="Google Shape;2157;p19">
              <a:extLst>
                <a:ext uri="{FF2B5EF4-FFF2-40B4-BE49-F238E27FC236}">
                  <a16:creationId xmlns:a16="http://schemas.microsoft.com/office/drawing/2014/main" id="{6D0B28F6-599A-4EEE-8E5F-633D8B42441A}"/>
                </a:ext>
              </a:extLst>
            </p:cNvPr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2158;p19">
              <a:extLst>
                <a:ext uri="{FF2B5EF4-FFF2-40B4-BE49-F238E27FC236}">
                  <a16:creationId xmlns:a16="http://schemas.microsoft.com/office/drawing/2014/main" id="{D56D76C0-476E-40FF-9F84-7F93AE541BD9}"/>
                </a:ext>
              </a:extLst>
            </p:cNvPr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2159;p19">
              <a:extLst>
                <a:ext uri="{FF2B5EF4-FFF2-40B4-BE49-F238E27FC236}">
                  <a16:creationId xmlns:a16="http://schemas.microsoft.com/office/drawing/2014/main" id="{4A88018C-C558-41A2-976F-CFEBB6E467A8}"/>
                </a:ext>
              </a:extLst>
            </p:cNvPr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2" name="Google Shape;2160;p19">
            <a:extLst>
              <a:ext uri="{FF2B5EF4-FFF2-40B4-BE49-F238E27FC236}">
                <a16:creationId xmlns:a16="http://schemas.microsoft.com/office/drawing/2014/main" id="{D4430B6C-2F94-41C9-B6EB-1A909FE9B51E}"/>
              </a:ext>
            </a:extLst>
          </p:cNvPr>
          <p:cNvSpPr/>
          <p:nvPr userDrawn="1"/>
        </p:nvSpPr>
        <p:spPr>
          <a:xfrm rot="5400000" flipV="1">
            <a:off x="10196539" y="150238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2161;p19">
            <a:extLst>
              <a:ext uri="{FF2B5EF4-FFF2-40B4-BE49-F238E27FC236}">
                <a16:creationId xmlns:a16="http://schemas.microsoft.com/office/drawing/2014/main" id="{DCE98B03-0048-410B-9E4A-AA55D73C9240}"/>
              </a:ext>
            </a:extLst>
          </p:cNvPr>
          <p:cNvSpPr/>
          <p:nvPr userDrawn="1"/>
        </p:nvSpPr>
        <p:spPr>
          <a:xfrm rot="10800000" flipV="1">
            <a:off x="10318163" y="1624207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2162;p19">
            <a:extLst>
              <a:ext uri="{FF2B5EF4-FFF2-40B4-BE49-F238E27FC236}">
                <a16:creationId xmlns:a16="http://schemas.microsoft.com/office/drawing/2014/main" id="{973583E2-9F63-4D80-9D3E-200FB0F283BF}"/>
              </a:ext>
            </a:extLst>
          </p:cNvPr>
          <p:cNvGrpSpPr/>
          <p:nvPr userDrawn="1"/>
        </p:nvGrpSpPr>
        <p:grpSpPr>
          <a:xfrm rot="16200000" flipH="1" flipV="1">
            <a:off x="9384290" y="270056"/>
            <a:ext cx="679985" cy="679985"/>
            <a:chOff x="6214949" y="2511699"/>
            <a:chExt cx="1123200" cy="1123200"/>
          </a:xfrm>
        </p:grpSpPr>
        <p:sp>
          <p:nvSpPr>
            <p:cNvPr id="415" name="Google Shape;2163;p19">
              <a:extLst>
                <a:ext uri="{FF2B5EF4-FFF2-40B4-BE49-F238E27FC236}">
                  <a16:creationId xmlns:a16="http://schemas.microsoft.com/office/drawing/2014/main" id="{E5C60390-96C0-4FAE-8605-E1B2336843D8}"/>
                </a:ext>
              </a:extLst>
            </p:cNvPr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2164;p19">
              <a:extLst>
                <a:ext uri="{FF2B5EF4-FFF2-40B4-BE49-F238E27FC236}">
                  <a16:creationId xmlns:a16="http://schemas.microsoft.com/office/drawing/2014/main" id="{55C0A035-057B-4867-8687-13A4B708B8B6}"/>
                </a:ext>
              </a:extLst>
            </p:cNvPr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2165;p19">
              <a:extLst>
                <a:ext uri="{FF2B5EF4-FFF2-40B4-BE49-F238E27FC236}">
                  <a16:creationId xmlns:a16="http://schemas.microsoft.com/office/drawing/2014/main" id="{93928A3B-5F4A-4012-8F76-DE517FDA971C}"/>
                </a:ext>
              </a:extLst>
            </p:cNvPr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672E208-4EBB-4663-9EBC-702BD11A8A73}"/>
              </a:ext>
            </a:extLst>
          </p:cNvPr>
          <p:cNvGrpSpPr/>
          <p:nvPr userDrawn="1"/>
        </p:nvGrpSpPr>
        <p:grpSpPr>
          <a:xfrm>
            <a:off x="11119448" y="743719"/>
            <a:ext cx="431321" cy="207753"/>
            <a:chOff x="11184673" y="2647468"/>
            <a:chExt cx="748937" cy="369772"/>
          </a:xfrm>
        </p:grpSpPr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C98C03E-5FB0-418B-AF07-035D070644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B8F3AA6-8F56-44A5-A2A6-B48AB4A932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7A12389-2934-42B5-A688-B357FE06D6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1B0B387-26F1-4598-B462-F61069043B04}"/>
              </a:ext>
            </a:extLst>
          </p:cNvPr>
          <p:cNvGrpSpPr/>
          <p:nvPr userDrawn="1"/>
        </p:nvGrpSpPr>
        <p:grpSpPr>
          <a:xfrm>
            <a:off x="1454988" y="5948323"/>
            <a:ext cx="431321" cy="207753"/>
            <a:chOff x="11184673" y="2647468"/>
            <a:chExt cx="748937" cy="369772"/>
          </a:xfrm>
        </p:grpSpPr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6F2721D-7096-44A4-8C88-7E9172125DE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D276A0B3-D38C-4180-8B4A-1579DC5D9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70828DA7-331D-4F9C-B67B-098CADE06A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52750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 preserve="1">
  <p:cSld name="1_018 Custom Layout 1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7C7961-3601-45F2-A084-0211BA491189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9785BE-3044-4210-82FF-CFAA16AE97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9D71EDA-4D8E-499D-B9A6-170CC5D34B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3D8DF9-72CF-4DBA-A543-1543A9C802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BFD04C-1B15-4C08-B0E5-B282E40175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11635B5-0961-46F6-A1B9-A4CF7F6AA9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8B9DD8-ECAF-494A-BB3C-C2A6A54CCD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1FBFD2-7597-4559-9298-8594EB0937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C5D13F8-7B50-468A-9104-7A6C797375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1" name="Google Shape;2381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382" name="Google Shape;2382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83" name="Google Shape;2383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9" name="Google Shape;2389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390" name="Google Shape;2390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1" name="Google Shape;2391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2" name="Google Shape;2392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3" name="Google Shape;2393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4" name="Google Shape;2394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5" name="Google Shape;2395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6" name="Google Shape;2396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7" name="Google Shape;2397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0" name="Google Shape;2400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401" name="Google Shape;2401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2" name="Google Shape;2402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3" name="Google Shape;2403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4" name="Google Shape;2404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5" name="Google Shape;2405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6" name="Google Shape;2406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1" name="Google Shape;2411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412" name="Google Shape;2412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3" name="Google Shape;2413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4" name="Google Shape;2414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15" name="Google Shape;2415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3" name="Google Shape;2433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434" name="Google Shape;2434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5" name="Google Shape;2435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6" name="Google Shape;2436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7" name="Google Shape;2437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8" name="Google Shape;2438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9" name="Google Shape;2439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0" name="Google Shape;2440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41" name="Google Shape;2441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3" name="Google Shape;2443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444" name="Google Shape;2444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6" name="Google Shape;2446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1" name="Google Shape;2451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452" name="Google Shape;2452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4" name="Google Shape;2454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457" name="Google Shape;2457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0" name="Google Shape;2460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4" name="Google Shape;2464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465" name="Google Shape;246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469" name="Google Shape;2469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2" name="Google Shape;2472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473" name="Google Shape;2473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6" name="Google Shape;2476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477" name="Google Shape;2477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0" name="Google Shape;2480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481" name="Google Shape;2481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4" name="Google Shape;2484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485" name="Google Shape;2485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8" name="Google Shape;2498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499" name="Google Shape;2499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1" name="Google Shape;2501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506" name="Google Shape;250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7" name="Google Shape;250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8" name="Google Shape;250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09" name="Google Shape;2509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510" name="Google Shape;2510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1" name="Google Shape;2511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2" name="Google Shape;2512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3" name="Google Shape;2513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5" name="Google Shape;2535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536" name="Google Shape;2536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7" name="Google Shape;2537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8" name="Google Shape;2538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39" name="Google Shape;2539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3" name="Google Shape;2543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544" name="Google Shape;2544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5" name="Google Shape;2545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6" name="Google Shape;2546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7" name="Google Shape;2547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8" name="Google Shape;2548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9" name="Google Shape;2549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0" name="Google Shape;2550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51" name="Google Shape;2551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552" name="Google Shape;2552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214BE3F-0CBF-4AC7-A8C6-B86E2E5C0058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204BB55-24AA-4312-A48D-2E2910C799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9B94189-BA5B-43F8-A109-D741D6018A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B03632-F134-466E-80AD-852C108DF1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57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 preserve="1">
  <p:cSld name="100 DO NOT REMOVE · SlidesMania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17" name="Google Shape;281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819" name="Google Shape;2819;p2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20" name="Google Shape;2820;p23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23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2" name="Google Shape;2822;p23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3" name="Google Shape;2823;p23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4" name="Google Shape;2824;p2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825" name="Google Shape;2825;p23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917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DED34D-22D8-4D92-844F-9E8E1C95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F399B4E-6A5A-4F4A-967A-5287D7EB9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spcBef>
                <a:spcPts val="500"/>
              </a:spcBef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44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FEC522C-4555-47C2-B86C-56B30FD61E1B}"/>
              </a:ext>
            </a:extLst>
          </p:cNvPr>
          <p:cNvGrpSpPr/>
          <p:nvPr userDrawn="1"/>
        </p:nvGrpSpPr>
        <p:grpSpPr>
          <a:xfrm>
            <a:off x="10152332" y="224287"/>
            <a:ext cx="928345" cy="790756"/>
            <a:chOff x="3210946" y="234733"/>
            <a:chExt cx="1560780" cy="1298611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2F9B0D4-6F5E-438B-A05C-8C955EDD92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CCB65FA-B819-4614-A042-BD0925C20D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E8FA339-9A60-43C2-83E8-FBA341949D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C52189-7338-4F83-8A94-266F8A6ADF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E438C48-825A-4C09-B689-DBEAFBB51E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3404D06-3056-472B-8490-4A43FA22DF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C7244A2-0ED0-435A-8AAE-CE65AD89D1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0A41FB9-3F8A-4FF7-A880-2B64C19F33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4" name="Google Shape;904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 dirty="0"/>
          </a:p>
        </p:txBody>
      </p:sp>
      <p:sp>
        <p:nvSpPr>
          <p:cNvPr id="975" name="Google Shape;975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28CEEA9-11E4-4D9B-8B78-7E93EB78B4DD}"/>
              </a:ext>
            </a:extLst>
          </p:cNvPr>
          <p:cNvGrpSpPr/>
          <p:nvPr userDrawn="1"/>
        </p:nvGrpSpPr>
        <p:grpSpPr>
          <a:xfrm>
            <a:off x="1882475" y="6003984"/>
            <a:ext cx="928345" cy="759125"/>
            <a:chOff x="3210946" y="234733"/>
            <a:chExt cx="1560780" cy="129861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234B458-2960-4BBF-BFD6-11FFF16748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F0F9BA6-00A3-450F-B4EC-7B5FF748ED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DCE23AB-3620-46AD-AA0F-7C9E6E2FE7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677FA25-9A1D-4A88-B42D-229BA6E3BB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BFD5B65-4F70-4838-BAB6-ABCD2EAC5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6EB3BBF-8B61-40F5-9E48-B8377276D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CDDCD3C-FB31-48F4-946D-FFA9C327A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8B9E9CB-3BD7-4B46-9E05-DA4834C530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3" name="Google Shape;90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grpSp>
        <p:nvGrpSpPr>
          <p:cNvPr id="905" name="Google Shape;905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906" name="Google Shape;906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916" name="Google Shape;916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1" name="Google Shape;921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927" name="Google Shape;92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0" name="Google Shape;930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"/>
          <p:cNvSpPr/>
          <p:nvPr/>
        </p:nvSpPr>
        <p:spPr>
          <a:xfrm rot="5400000" flipH="1">
            <a:off x="1440792" y="5894223"/>
            <a:ext cx="436200" cy="443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949" name="Google Shape;94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6" name="Google Shape;956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8" name="Google Shape;958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959" name="Google Shape;95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1" name="Google Shape;961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967" name="Google Shape;967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972" name="Google Shape;972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986" name="Google Shape;986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8" name="Google Shape;988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" name="Google Shape;990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991" name="Google Shape;991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8" name="Google Shape;998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002" name="Google Shape;1002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5" name="Google Shape;1005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016" name="Google Shape;1016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" name="Google Shape;1025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026" name="Google Shape;1026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5" name="Google Shape;1035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036" name="Google Shape;103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040" name="Google Shape;1040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044" name="Google Shape;1044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048" name="Google Shape;1048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052" name="Google Shape;1052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056" name="Google Shape;1056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070" name="Google Shape;1070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077" name="Google Shape;107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80" name="Google Shape;1080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081" name="Google Shape;1081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4" name="Google Shape;1084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 rot="-5400000" flipH="1">
            <a:off x="10621893" y="1526996"/>
            <a:ext cx="431099" cy="517571"/>
            <a:chOff x="10628069" y="2437255"/>
            <a:chExt cx="369772" cy="748800"/>
          </a:xfrm>
        </p:grpSpPr>
        <p:cxnSp>
          <p:nvCxnSpPr>
            <p:cNvPr id="1107" name="Google Shape;1107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113" name="Google Shape;1113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77838AB-C5E4-4B20-B2A8-EC502E1BFA9E}"/>
              </a:ext>
            </a:extLst>
          </p:cNvPr>
          <p:cNvGrpSpPr/>
          <p:nvPr userDrawn="1"/>
        </p:nvGrpSpPr>
        <p:grpSpPr>
          <a:xfrm>
            <a:off x="1421391" y="5995361"/>
            <a:ext cx="455314" cy="240989"/>
            <a:chOff x="11184673" y="2647468"/>
            <a:chExt cx="748937" cy="36977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09B2DB-D87C-4372-AFC5-6DAE79C20C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7712779-2D34-430C-8DBF-C8DA6C46AE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4BE0D91-05FF-446A-8E5F-2BC2F860BB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3FDD7B-7D08-445F-B166-7E47130643E2}"/>
              </a:ext>
            </a:extLst>
          </p:cNvPr>
          <p:cNvGrpSpPr/>
          <p:nvPr userDrawn="1"/>
        </p:nvGrpSpPr>
        <p:grpSpPr>
          <a:xfrm>
            <a:off x="11105980" y="773505"/>
            <a:ext cx="455314" cy="240989"/>
            <a:chOff x="11184673" y="2647468"/>
            <a:chExt cx="748937" cy="369772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7D16246-7AA7-4032-8DBF-DE2A5087F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8A783F-C6E2-4015-A919-0D0F3A3E79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8E7296-76D7-4906-BE48-E0AEC51D02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2" name="Google Shape;1692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693" name="Google Shape;1693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4" name="Google Shape;1694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695" name="Google Shape;1695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6" name="Google Shape;1696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7" name="Google Shape;1697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98" name="Google Shape;1698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5"/>
          <p:cNvSpPr/>
          <p:nvPr/>
        </p:nvSpPr>
        <p:spPr>
          <a:xfrm rot="10800000" flipH="1">
            <a:off x="1187506" y="5609661"/>
            <a:ext cx="1011000" cy="1011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5"/>
          <p:cNvSpPr/>
          <p:nvPr/>
        </p:nvSpPr>
        <p:spPr>
          <a:xfrm rot="10800000" flipH="1">
            <a:off x="1440282" y="5862086"/>
            <a:ext cx="505800" cy="50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5"/>
          <p:cNvSpPr/>
          <p:nvPr/>
        </p:nvSpPr>
        <p:spPr>
          <a:xfrm rot="10800000" flipH="1">
            <a:off x="1566670" y="5988599"/>
            <a:ext cx="252900" cy="252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5"/>
          <p:cNvSpPr/>
          <p:nvPr/>
        </p:nvSpPr>
        <p:spPr>
          <a:xfrm rot="10800000" flipH="1">
            <a:off x="1313894" y="5735574"/>
            <a:ext cx="758700" cy="758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5"/>
          <p:cNvSpPr/>
          <p:nvPr/>
        </p:nvSpPr>
        <p:spPr>
          <a:xfrm rot="10800000" flipH="1">
            <a:off x="194656" y="4601933"/>
            <a:ext cx="987900" cy="1014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6" name="Google Shape;1706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707" name="Google Shape;1707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5"/>
          <p:cNvSpPr/>
          <p:nvPr/>
        </p:nvSpPr>
        <p:spPr>
          <a:xfrm rot="10800000" flipH="1">
            <a:off x="413054" y="5853364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1" name="Google Shape;1711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712" name="Google Shape;1712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5" name="Google Shape;1715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9" name="Google Shape;1719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720" name="Google Shape;172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724" name="Google Shape;1724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728" name="Google Shape;1728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732" name="Google Shape;1732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736" name="Google Shape;1736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9" name="Google Shape;1739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740" name="Google Shape;1740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3" name="Google Shape;1743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5" name="Google Shape;1745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746" name="Google Shape;1746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7" name="Google Shape;1747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8" name="Google Shape;1748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9" name="Google Shape;1749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0" name="Google Shape;1750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1" name="Google Shape;1751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2" name="Google Shape;1752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53" name="Google Shape;1753;p15"/>
          <p:cNvSpPr/>
          <p:nvPr/>
        </p:nvSpPr>
        <p:spPr>
          <a:xfrm rot="-5400000" flipH="1">
            <a:off x="9853477" y="5679078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5"/>
          <p:cNvSpPr/>
          <p:nvPr/>
        </p:nvSpPr>
        <p:spPr>
          <a:xfrm rot="-5400000" flipH="1">
            <a:off x="9998963" y="582456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2" name="Google Shape;1782;p15"/>
          <p:cNvGrpSpPr/>
          <p:nvPr/>
        </p:nvGrpSpPr>
        <p:grpSpPr>
          <a:xfrm rot="-5400000" flipH="1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783" name="Google Shape;1783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4" name="Google Shape;1784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5" name="Google Shape;1785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86" name="Google Shape;1786;p15"/>
          <p:cNvSpPr/>
          <p:nvPr/>
        </p:nvSpPr>
        <p:spPr>
          <a:xfrm rot="-5400000" flipH="1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5"/>
          <p:cNvSpPr/>
          <p:nvPr/>
        </p:nvSpPr>
        <p:spPr>
          <a:xfrm rot="5400000" flipH="1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791" name="Google Shape;1791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2" name="Google Shape;1792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3" name="Google Shape;1793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4" name="Google Shape;1794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5" name="Google Shape;1795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6" name="Google Shape;1796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7" name="Google Shape;1797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98" name="Google Shape;1798;p15"/>
          <p:cNvSpPr/>
          <p:nvPr/>
        </p:nvSpPr>
        <p:spPr>
          <a:xfrm rot="-5400000" flipH="1">
            <a:off x="9703624" y="5540188"/>
            <a:ext cx="1143900" cy="114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>
  <p:cSld name="1_001 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1004561-A98D-43B8-BFBE-CC5EA0088FAD}"/>
              </a:ext>
            </a:extLst>
          </p:cNvPr>
          <p:cNvGrpSpPr/>
          <p:nvPr userDrawn="1"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D098F5B-58C1-4AE9-975D-0B6A27538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04F874D-ABEE-449A-88F1-F2BBD70E919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F360BE-6D83-4DF7-A369-88ED25725A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69890FF-BF5D-47E2-A43C-9A1ADE3FC3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6EDA1555-0D04-451B-AC25-4CE7B5189E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CF889AD-85D5-4C38-A646-5AFA05433D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EE3C5AA-881C-4873-8089-57C6A4B4B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BFD38A3-D844-4BCD-84E9-DDAAF62ECB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Google Shape;142;p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F5D8860-E4D4-4E6E-B272-FA8E827CEC2E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8FC039D-4C40-4E42-A9D0-13E5A5A03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AC40006-CC30-41E8-97F1-D697BBFD95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6105058-318E-48A5-AB36-5D843DDB5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928DFDE-38F4-42C4-9B51-508392038F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4C2C30F-3489-4B56-BD74-B156437BD9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A2FD579-8076-495E-9829-BA58342DEE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2A1FA65A-2B9E-4F22-8354-425F8DFB2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0DD4E6A-3B3C-44E2-B828-C7AB427516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14" name="Google Shape;14;p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6178" y="887886"/>
            <a:ext cx="2629409" cy="2629409"/>
            <a:chOff x="6547473" y="2211197"/>
            <a:chExt cx="2916381" cy="2916381"/>
          </a:xfrm>
        </p:grpSpPr>
        <p:grpSp>
          <p:nvGrpSpPr>
            <p:cNvPr id="17" name="Google Shape;17;p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" name="Google Shape;21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6;p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7" name="Google Shape;27;p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29;p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30" name="Google Shape;30;p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32;p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33" name="Google Shape;33;p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5" name="Google Shape;35;p2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" name="Google Shape;51;p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55" name="Google Shape;55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" name="Google Shape;60;p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66" name="Google Shape;6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" name="Google Shape;69;p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88" name="Google Shape;88;p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98" name="Google Shape;98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06" name="Google Shape;106;p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" name="Google Shape;111;p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119" name="Google Shape;11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123" name="Google Shape;123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127" name="Google Shape;127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131" name="Google Shape;131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135" name="Google Shape;135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139" name="Google Shape;139;p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53" name="Google Shape;1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0" name="Google Shape;1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" name="Google Shape;163;p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64" name="Google Shape;1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0" name="Google Shape;19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98" name="Google Shape;198;p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5" name="Google Shape;205;p2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07" name="Google Shape;207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 flipH="1">
            <a:off x="11392486" y="5960720"/>
            <a:ext cx="666771" cy="675118"/>
            <a:chOff x="8943245" y="2438859"/>
            <a:chExt cx="739541" cy="748800"/>
          </a:xfrm>
        </p:grpSpPr>
        <p:cxnSp>
          <p:nvCxnSpPr>
            <p:cNvPr id="218" name="Google Shape;218;p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3" name="Google Shape;223;p2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29" name="Google Shape;229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" name="Google Shape;230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2" name="Google Shape;232;p2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2"/>
          <p:cNvGrpSpPr/>
          <p:nvPr/>
        </p:nvGrpSpPr>
        <p:grpSpPr>
          <a:xfrm rot="59870" flipH="1">
            <a:off x="7967145" y="5290998"/>
            <a:ext cx="1382695" cy="1382610"/>
            <a:chOff x="3247624" y="213651"/>
            <a:chExt cx="1533709" cy="1533614"/>
          </a:xfrm>
        </p:grpSpPr>
        <p:sp>
          <p:nvSpPr>
            <p:cNvPr id="253" name="Google Shape;253;p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2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60" name="Google Shape;260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2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64" name="Google Shape;264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" name="Google Shape;267;p2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2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9" name="Google Shape;269;p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0DDF874-4EFF-4E16-A16B-6D676D102E3B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ABBA264-1ACA-46AC-BF83-F91B0A88A7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1CFFC0-DFC9-440D-8C6C-C408BEE039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BD0C294-F18F-4D04-BD23-A66146B0B9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E61112D-A970-4039-ACD3-A7CDFBBD8183}"/>
              </a:ext>
            </a:extLst>
          </p:cNvPr>
          <p:cNvGrpSpPr/>
          <p:nvPr userDrawn="1"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EC619B7-527F-4F2C-8F1F-ED3FAA9F10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D658BFB-982A-4DFB-908C-1D2BA2DA57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3A53511-F541-4D0A-B96B-718A290BC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357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 preserve="1">
  <p:cSld name="Just 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80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preserve="1">
  <p:cSld name="002 Intro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941E918-4695-4AAE-967F-CFFB47A5A284}"/>
              </a:ext>
            </a:extLst>
          </p:cNvPr>
          <p:cNvGrpSpPr/>
          <p:nvPr userDrawn="1"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44A3C2-674E-45FD-8425-2B928143E2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A7366F7-BE1E-4FE5-BBE0-256C7243BB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488047-4656-4EEF-B007-0FBAC94B2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7346F7-7ACA-4017-BB1C-C4803D5EEB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D74754-D550-430C-8584-763723FCDF7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73C5832-2815-473D-ACDD-A36AED9F61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6F5415A-2A26-4BDF-B487-1529510748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6C57E1B-AC6C-401D-A028-A8E0A92713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7" name="Google Shape;277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78" name="Google Shape;278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5" name="Google Shape;285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88" name="Google Shape;288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3" name="Google Shape;293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99" name="Google Shape;299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2" name="Google Shape;302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321" name="Google Shape;321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331" name="Google Shape;331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339" name="Google Shape;339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344" name="Google Shape;344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358" name="Google Shape;358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366" name="Google Shape;366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377" name="Google Shape;37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0" name="Google Shape;380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393" name="Google Shape;393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6" name="Google Shape;396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397" name="Google Shape;397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0" name="Google Shape;400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402" name="Google Shape;402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E1404DC-9596-4DD2-ADCC-B98B636D7210}"/>
              </a:ext>
            </a:extLst>
          </p:cNvPr>
          <p:cNvGrpSpPr/>
          <p:nvPr userDrawn="1"/>
        </p:nvGrpSpPr>
        <p:grpSpPr>
          <a:xfrm>
            <a:off x="2146008" y="1026543"/>
            <a:ext cx="674830" cy="309999"/>
            <a:chOff x="11184673" y="2647468"/>
            <a:chExt cx="748937" cy="369772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CC6307B-3A8E-4C0F-A13C-C0476588B0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3A2BE6C-B675-42ED-BF3D-FE4D75E584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6D62A02-2193-41F9-9DAF-2BC54FCF91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3B019D0-04C1-4CAB-AB98-C7C28FE2C64C}"/>
              </a:ext>
            </a:extLst>
          </p:cNvPr>
          <p:cNvGrpSpPr/>
          <p:nvPr userDrawn="1"/>
        </p:nvGrpSpPr>
        <p:grpSpPr>
          <a:xfrm>
            <a:off x="9328937" y="327730"/>
            <a:ext cx="677705" cy="341702"/>
            <a:chOff x="11184673" y="2647468"/>
            <a:chExt cx="748937" cy="369772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AF974E-212D-43BD-B196-91FD17FA1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07E549-7CFB-4FB7-9F76-A09839E2A0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793A2F-69EA-419E-AACF-B06FF8F44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65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>
  <p:cSld name="1_003 Talking Point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07" name="Google Shape;407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08" name="Google Shape;408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09" name="Google Shape;409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412" name="Google Shape;412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13" name="Google Shape;413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5" name="Google Shape;415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6" name="Google Shape;4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8" name="Google Shape;418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419" name="Google Shape;419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1" name="Google Shape;421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22" name="Google Shape;422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4" name="Google Shape;424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27" name="Google Shape;427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28" name="Google Shape;428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30" name="Google Shape;430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54" name="Google Shape;454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71" name="Google Shape;471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4" name="Google Shape;474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483" name="Google Shape;48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487" name="Google Shape;487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491" name="Google Shape;491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495" name="Google Shape;495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499" name="Google Shape;499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03" name="Google Shape;503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56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 preserve="1">
  <p:cSld name="004 Section Title">
    <p:bg>
      <p:bgPr>
        <a:solidFill>
          <a:srgbClr val="1E1E1F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B85E3D0-E5AF-4BFB-B5A7-9015C3D5436B}"/>
              </a:ext>
            </a:extLst>
          </p:cNvPr>
          <p:cNvGrpSpPr/>
          <p:nvPr userDrawn="1"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C1E39AC-21B9-4A19-ADC1-90A80B0835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752954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92D4D7F-C1A0-4638-B2B0-F69A128A2A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567439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84038B7-64FF-4C33-B00D-DC9E7508A5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381923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BED0FF-A764-4BCE-ABBB-DBEBAFB341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9640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CE8178D-1479-441C-999C-D435746C4B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1089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1AE62C7-755D-4234-98DD-DC1BF2ED9C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174625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9E057A9-665E-48B3-AF3C-5FA176C54B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360141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E739F19-E2D5-4B0C-829A-64E45E5287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1336" y="-545657"/>
              <a:ext cx="0" cy="156078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7" name="Google Shape;507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09" name="Google Shape;509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510" name="Google Shape;510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7" name="Google Shape;517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20" name="Google Shape;520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5" name="Google Shape;525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531" name="Google Shape;531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4" name="Google Shape;534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553" name="Google Shape;553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" name="Google Shape;562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63" name="Google Shape;563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571" name="Google Shape;571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576" name="Google Shape;576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590" name="Google Shape;590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5" name="Google Shape;595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598" name="Google Shape;598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09" name="Google Shape;60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2" name="Google Shape;612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25" name="Google Shape;625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8" name="Google Shape;628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2" name="Google Shape;632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34" name="Google Shape;634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EA2F2B5-ED78-4C74-9E66-01D2766CC211}"/>
              </a:ext>
            </a:extLst>
          </p:cNvPr>
          <p:cNvGrpSpPr/>
          <p:nvPr userDrawn="1"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7793F7-14A2-4DCB-95EF-16D234E92D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C14E8AF-2456-421E-AA00-721BB3BBD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FEC7B6F-71E9-4B98-A5AC-CAD75D5823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300A2E1-ECF5-41B6-968D-6CEC66BCC519}"/>
              </a:ext>
            </a:extLst>
          </p:cNvPr>
          <p:cNvGrpSpPr/>
          <p:nvPr userDrawn="1"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C530AA3-EAF6-4B5A-B148-DC081B581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642771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D7E1CCE-8CFF-46D2-9554-0BA87ABA1B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457885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02F34C-EBC7-4F68-9936-B5C7D1C06E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59142" y="2272999"/>
              <a:ext cx="0" cy="7489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603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6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4"/>
          <p:cNvSpPr txBox="1">
            <a:spLocks noGrp="1"/>
          </p:cNvSpPr>
          <p:nvPr>
            <p:ph type="title"/>
          </p:nvPr>
        </p:nvSpPr>
        <p:spPr>
          <a:xfrm>
            <a:off x="2343150" y="3117600"/>
            <a:ext cx="8324850" cy="2272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Security Pitfalls for Workload Identities in Azure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C7B9E9-D4D1-DCA5-31B0-5893248ECDC0}"/>
              </a:ext>
            </a:extLst>
          </p:cNvPr>
          <p:cNvSpPr txBox="1"/>
          <p:nvPr/>
        </p:nvSpPr>
        <p:spPr>
          <a:xfrm>
            <a:off x="923544" y="2551837"/>
            <a:ext cx="10344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elle Rg" panose="02000503060000020004" charset="0"/>
              </a:rPr>
              <a:t>“A collection of application resources, data, and supporting infrastructure that function together towards a defined business goal.”</a:t>
            </a:r>
            <a:endParaRPr lang="en-SE" sz="3600" dirty="0">
              <a:solidFill>
                <a:schemeClr val="bg1"/>
              </a:solidFill>
              <a:latin typeface="Adelle Rg" panose="020005030600000200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3562259-5F2D-CC96-2084-CA1E75C6C174}"/>
                  </a:ext>
                </a:extLst>
              </p14:cNvPr>
              <p14:cNvContentPartPr/>
              <p14:nvPr/>
            </p14:nvContentPartPr>
            <p14:xfrm>
              <a:off x="4486416" y="2852592"/>
              <a:ext cx="6588000" cy="62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3562259-5F2D-CC96-2084-CA1E75C6C1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6416" y="2673626"/>
                <a:ext cx="6767640" cy="419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2BFBEA8-3352-2D4F-3CDA-60DBAE72EE0F}"/>
                  </a:ext>
                </a:extLst>
              </p14:cNvPr>
              <p14:cNvContentPartPr/>
              <p14:nvPr/>
            </p14:nvContentPartPr>
            <p14:xfrm>
              <a:off x="1901616" y="3364152"/>
              <a:ext cx="5483160" cy="73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2BFBEA8-3352-2D4F-3CDA-60DBAE72EE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610" y="3184152"/>
                <a:ext cx="5662812" cy="43344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708ABC3E-A794-9504-7F71-A17EE6E04EAB}"/>
              </a:ext>
            </a:extLst>
          </p:cNvPr>
          <p:cNvSpPr txBox="1"/>
          <p:nvPr/>
        </p:nvSpPr>
        <p:spPr>
          <a:xfrm>
            <a:off x="5425440" y="4250267"/>
            <a:ext cx="5843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delle Rg" panose="02000503060000020004" charset="0"/>
              </a:rPr>
              <a:t>- Microsoft Azure Well-Architected Framework</a:t>
            </a:r>
            <a:endParaRPr lang="en-SE" sz="2000" dirty="0">
              <a:solidFill>
                <a:schemeClr val="tx1">
                  <a:lumMod val="50000"/>
                  <a:lumOff val="50000"/>
                </a:schemeClr>
              </a:solidFill>
              <a:latin typeface="Adelle Rg" panose="0200050306000002000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D594B-054B-9327-AE3E-22DB99AA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6526"/>
            <a:ext cx="11360700" cy="925513"/>
          </a:xfrm>
        </p:spPr>
        <p:txBody>
          <a:bodyPr/>
          <a:lstStyle/>
          <a:p>
            <a:r>
              <a:rPr lang="en-US" sz="4000" dirty="0"/>
              <a:t>Identity Types</a:t>
            </a:r>
            <a:endParaRPr lang="en-SE" sz="4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BC4027-1EEC-7F28-BF94-252626A6155C}"/>
              </a:ext>
            </a:extLst>
          </p:cNvPr>
          <p:cNvSpPr txBox="1">
            <a:spLocks/>
          </p:cNvSpPr>
          <p:nvPr/>
        </p:nvSpPr>
        <p:spPr>
          <a:xfrm>
            <a:off x="-2093138" y="437216"/>
            <a:ext cx="10515600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delle EB" panose="02000503000000020004" pitchFamily="50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Ubuntu Condensed" panose="020B0506030602030204" pitchFamily="34" charset="0"/>
              </a:rPr>
              <a:t>Workload</a:t>
            </a:r>
            <a:endParaRPr lang="en-SE" b="1" dirty="0">
              <a:latin typeface="Ubuntu Condensed" panose="020B0506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2069 1.48148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33333E-6 L 0.15625 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6" grpId="0"/>
      <p:bldP spid="10" grpId="0"/>
      <p:bldP spid="10" grpId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5C3A1-7BED-504F-CD98-5B334EF8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5" y="2378150"/>
            <a:ext cx="3815980" cy="1188600"/>
          </a:xfrm>
        </p:spPr>
        <p:txBody>
          <a:bodyPr/>
          <a:lstStyle/>
          <a:p>
            <a:r>
              <a:rPr lang="en-US" dirty="0"/>
              <a:t>Service Principal</a:t>
            </a:r>
            <a:endParaRPr lang="en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CC9F81-A080-78B8-857E-03186220CBE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  <a:br>
              <a:rPr lang="en-US" dirty="0"/>
            </a:br>
            <a:r>
              <a:rPr lang="en-US" sz="3200" dirty="0"/>
              <a:t>&amp; features iconography for each</a:t>
            </a:r>
            <a:endParaRPr lang="en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272978-2D21-EEDB-E16F-279EF69F87A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UAMI</a:t>
            </a:r>
            <a:endParaRPr lang="en-S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50DC4B-0F8D-D493-2EF0-9B9861A687F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SAMI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5C3C4-E7A5-9AB2-1D18-E76F8CBC9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A4ABF-7554-4613-D1D6-DAA8830F361D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4885BC-B572-712E-4A9D-ED080714CF40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6128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8AF1-0AA6-C89D-CAC6-11A62447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FCFB64-5578-C72C-6625-6E544DBF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Pitfalls list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2F5BD6-3550-4823-08D9-CE0B3B35B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Principle of least privilege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Using Client Secrets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Credential Management (if we really need them, use secret storage like KV)! Rotate credentials often, and if you do store secrets, think of also securing the storage fully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User-Assigned Managed Identities (unintentional assigning &amp; Azure Policy works for them!)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Shared identities between services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Not using Workload ID (Conditional Access – IP ranges (if the identity should only be used from on-prem, limit it, if it should only be used from west </a:t>
            </a:r>
            <a:r>
              <a:rPr lang="en-US" dirty="0" err="1"/>
              <a:t>europe</a:t>
            </a:r>
            <a:r>
              <a:rPr lang="en-US" dirty="0"/>
              <a:t> Microsoft-hosted agents in Azure DevOps, limit it </a:t>
            </a:r>
            <a:r>
              <a:rPr lang="en-US" dirty="0" err="1"/>
              <a:t>etc</a:t>
            </a:r>
            <a:r>
              <a:rPr lang="en-US" dirty="0"/>
              <a:t>) &amp; Risky sign-ins)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 clear life cycle process for all types (if we have clear </a:t>
            </a:r>
            <a:r>
              <a:rPr lang="en-US" dirty="0" err="1"/>
              <a:t>on&amp;offboarding</a:t>
            </a:r>
            <a:r>
              <a:rPr lang="en-US" dirty="0"/>
              <a:t> for users, why would we allow these potentially less secure identities to be without?)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Accountability and ownership for the identities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Access reviews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Securing the entire supply chain and pipeline (doesn’t matter if the identity can only be used from a pipeline if that pipeline isn’t locked down too, and no one can override branch policies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Monitoring sign-ins and logs for anomalies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Too long access token lifetime policies (use proper refresh flows instead)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Not restricting who has access to use the workload identities</a:t>
            </a:r>
          </a:p>
          <a:p>
            <a:pPr marL="565150" indent="-4572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Not ensuring traceability (if I have access to of credentials as the app, it shouldn’t be possible for me to use it without my name showing (malicious insider))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5972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66EAF-C439-B5A4-0E36-9E7CB8F7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identity types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0831B-7AE1-972B-D205-83D3FDD38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CBF17-E736-3C5C-18B7-B194361C7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8159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2D28AAEC-9F8F-7C6D-43D8-FA1ED9F1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r="1996"/>
          <a:stretch/>
        </p:blipFill>
        <p:spPr>
          <a:xfrm>
            <a:off x="0" y="109728"/>
            <a:ext cx="12192000" cy="67482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021228-BC23-C343-07EB-7BD533E4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4" y="4846574"/>
            <a:ext cx="3263672" cy="20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1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2D28AAEC-9F8F-7C6D-43D8-FA1ED9F1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r="1996"/>
          <a:stretch/>
        </p:blipFill>
        <p:spPr>
          <a:xfrm>
            <a:off x="0" y="109728"/>
            <a:ext cx="12192000" cy="67482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021228-BC23-C343-07EB-7BD533E4A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702" r="2225" b="4010"/>
          <a:stretch/>
        </p:blipFill>
        <p:spPr>
          <a:xfrm>
            <a:off x="781051" y="495300"/>
            <a:ext cx="10601324" cy="63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3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2DA232-8E45-D0E4-9143-258114B9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489746"/>
            <a:ext cx="10551900" cy="763500"/>
          </a:xfrm>
        </p:spPr>
        <p:txBody>
          <a:bodyPr/>
          <a:lstStyle/>
          <a:p>
            <a:pPr algn="ctr"/>
            <a:r>
              <a:rPr lang="en-US" dirty="0"/>
              <a:t>Quiz time! Which solution is more secure?</a:t>
            </a:r>
            <a:br>
              <a:rPr lang="en-US" dirty="0"/>
            </a:br>
            <a:r>
              <a:rPr lang="en-US" dirty="0"/>
              <a:t>(Give the audience 10 seconds and point to a direction left/right, then say: it depends)</a:t>
            </a:r>
            <a:endParaRPr lang="en-S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B46BAE-484F-49C6-E462-759AF9CBF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Service Principal with Federated Credential, used in a service connection in Azure DevOps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Can all pipelines use it?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Is it automatically triggered when new code is committed, and who can contribute with code?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Can someone override branch policies?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Who can add credentials to the service principal?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Is the pipeline running on Microsoft-hosted agents, or self-hosted? Can we set up Conditional Access policies based on Location?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B6C393-9710-E67C-3F65-B63E2B97CA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User-Assigned Managed Identity used for a web app, assigned to a VM in Azure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Who can log into the VM?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Can anyone assign the identity to more resources?</a:t>
            </a:r>
          </a:p>
          <a:p>
            <a:pPr lvl="1">
              <a:spcBef>
                <a:spcPts val="600"/>
              </a:spcBef>
            </a:pP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37506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44"/>
          <p:cNvSpPr txBox="1">
            <a:spLocks noGrp="1"/>
          </p:cNvSpPr>
          <p:nvPr>
            <p:ph type="subTitle" idx="1"/>
          </p:nvPr>
        </p:nvSpPr>
        <p:spPr>
          <a:xfrm>
            <a:off x="4880900" y="314375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3562" name="Google Shape;356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6DBC88-0492-C6D4-D174-56F1D9A88DC1}"/>
              </a:ext>
            </a:extLst>
          </p:cNvPr>
          <p:cNvGrpSpPr/>
          <p:nvPr/>
        </p:nvGrpSpPr>
        <p:grpSpPr>
          <a:xfrm>
            <a:off x="9882868" y="5448603"/>
            <a:ext cx="2196991" cy="594478"/>
            <a:chOff x="1399986" y="4275496"/>
            <a:chExt cx="2675619" cy="723990"/>
          </a:xfrm>
        </p:grpSpPr>
        <p:sp>
          <p:nvSpPr>
            <p:cNvPr id="46" name="Rounded Rectangle 1">
              <a:extLst>
                <a:ext uri="{FF2B5EF4-FFF2-40B4-BE49-F238E27FC236}">
                  <a16:creationId xmlns:a16="http://schemas.microsoft.com/office/drawing/2014/main" id="{DA6675D2-6338-77DE-B6CA-3BA41A963878}"/>
                </a:ext>
              </a:extLst>
            </p:cNvPr>
            <p:cNvSpPr/>
            <p:nvPr/>
          </p:nvSpPr>
          <p:spPr bwMode="auto">
            <a:xfrm>
              <a:off x="1399986" y="4275496"/>
              <a:ext cx="2675619" cy="72399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97AB72-EA52-F8B2-8DB5-F5FEEAA85E70}"/>
                </a:ext>
              </a:extLst>
            </p:cNvPr>
            <p:cNvSpPr txBox="1"/>
            <p:nvPr/>
          </p:nvSpPr>
          <p:spPr>
            <a:xfrm>
              <a:off x="2307722" y="4367726"/>
              <a:ext cx="1671693" cy="48727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spc="-50" dirty="0" err="1">
                  <a:ln w="3175">
                    <a:noFill/>
                  </a:ln>
                  <a:solidFill>
                    <a:schemeClr val="accent1"/>
                  </a:solidFill>
                  <a:latin typeface="Segoe UI Semibold"/>
                  <a:ea typeface="+mn-ea"/>
                  <a:cs typeface="Segoe UI"/>
                </a:rPr>
                <a:t>pipe.how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8D3EB86F-9325-0CB0-A077-724D1F9D5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3064" y="4425528"/>
              <a:ext cx="423927" cy="42392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F2CE46-A92F-7D99-1784-2CC30BC5DAA5}"/>
              </a:ext>
            </a:extLst>
          </p:cNvPr>
          <p:cNvGrpSpPr/>
          <p:nvPr/>
        </p:nvGrpSpPr>
        <p:grpSpPr>
          <a:xfrm>
            <a:off x="9112702" y="6165003"/>
            <a:ext cx="3202695" cy="594478"/>
            <a:chOff x="9112702" y="121391"/>
            <a:chExt cx="3202695" cy="594478"/>
          </a:xfrm>
        </p:grpSpPr>
        <p:sp>
          <p:nvSpPr>
            <p:cNvPr id="52" name="Rounded Rectangle 33">
              <a:extLst>
                <a:ext uri="{FF2B5EF4-FFF2-40B4-BE49-F238E27FC236}">
                  <a16:creationId xmlns:a16="http://schemas.microsoft.com/office/drawing/2014/main" id="{A9ADE0F7-C893-1A72-C508-0FB0F7433831}"/>
                </a:ext>
              </a:extLst>
            </p:cNvPr>
            <p:cNvSpPr/>
            <p:nvPr/>
          </p:nvSpPr>
          <p:spPr bwMode="auto">
            <a:xfrm>
              <a:off x="9112702" y="121391"/>
              <a:ext cx="2984015" cy="59447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7710" cap="flat">
              <a:noFill/>
              <a:prstDash val="solid"/>
              <a:miter/>
            </a:ln>
            <a:effectLst>
              <a:outerShdw blurRad="203200" sx="101000" sy="101000" algn="ctr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8D94BC-419B-44BF-B7A3-C145FF16363B}"/>
                </a:ext>
              </a:extLst>
            </p:cNvPr>
            <p:cNvSpPr txBox="1"/>
            <p:nvPr/>
          </p:nvSpPr>
          <p:spPr>
            <a:xfrm>
              <a:off x="10099789" y="193837"/>
              <a:ext cx="221560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-50" normalizeH="0" baseline="0" noProof="0" dirty="0">
                  <a:ln w="3175"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@PalmEmanuel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54" name="Graphic 56">
              <a:extLst>
                <a:ext uri="{FF2B5EF4-FFF2-40B4-BE49-F238E27FC236}">
                  <a16:creationId xmlns:a16="http://schemas.microsoft.com/office/drawing/2014/main" id="{41EF1237-56B9-7EE4-F08C-4F1C25AA6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340051" y="219001"/>
              <a:ext cx="391206" cy="383223"/>
            </a:xfrm>
            <a:prstGeom prst="rect">
              <a:avLst/>
            </a:prstGeom>
            <a:effectLst/>
          </p:spPr>
        </p:pic>
        <p:pic>
          <p:nvPicPr>
            <p:cNvPr id="55" name="Graphic 56">
              <a:extLst>
                <a:ext uri="{FF2B5EF4-FFF2-40B4-BE49-F238E27FC236}">
                  <a16:creationId xmlns:a16="http://schemas.microsoft.com/office/drawing/2014/main" id="{2A845CF0-20A4-5F7C-B40F-C4CEF2E1F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779001" y="253374"/>
              <a:ext cx="320788" cy="3278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D37949C-2259-55CA-60D5-6A8129B6C9AC}"/>
              </a:ext>
            </a:extLst>
          </p:cNvPr>
          <p:cNvGrpSpPr/>
          <p:nvPr/>
        </p:nvGrpSpPr>
        <p:grpSpPr>
          <a:xfrm>
            <a:off x="990600" y="829291"/>
            <a:ext cx="3374974" cy="3408747"/>
            <a:chOff x="1482584" y="955310"/>
            <a:chExt cx="2882990" cy="2911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0DD5A-6DB6-EDCD-12CA-4F08A72E4971}"/>
                </a:ext>
              </a:extLst>
            </p:cNvPr>
            <p:cNvGrpSpPr/>
            <p:nvPr/>
          </p:nvGrpSpPr>
          <p:grpSpPr>
            <a:xfrm>
              <a:off x="1482584" y="955310"/>
              <a:ext cx="2882990" cy="2911840"/>
              <a:chOff x="141220" y="184801"/>
              <a:chExt cx="1327200" cy="1340481"/>
            </a:xfrm>
          </p:grpSpPr>
          <p:grpSp>
            <p:nvGrpSpPr>
              <p:cNvPr id="20" name="Google Shape;2400;p21">
                <a:extLst>
                  <a:ext uri="{FF2B5EF4-FFF2-40B4-BE49-F238E27FC236}">
                    <a16:creationId xmlns:a16="http://schemas.microsoft.com/office/drawing/2014/main" id="{FA37561A-E941-F0F4-36A0-9E1853F04C2D}"/>
                  </a:ext>
                </a:extLst>
              </p:cNvPr>
              <p:cNvGrpSpPr/>
              <p:nvPr/>
            </p:nvGrpSpPr>
            <p:grpSpPr>
              <a:xfrm>
                <a:off x="296966" y="850164"/>
                <a:ext cx="500078" cy="675118"/>
                <a:chOff x="9128131" y="2438859"/>
                <a:chExt cx="554656" cy="748800"/>
              </a:xfrm>
            </p:grpSpPr>
            <p:cxnSp>
              <p:nvCxnSpPr>
                <p:cNvPr id="23" name="Google Shape;2403;p21">
                  <a:extLst>
                    <a:ext uri="{FF2B5EF4-FFF2-40B4-BE49-F238E27FC236}">
                      <a16:creationId xmlns:a16="http://schemas.microsoft.com/office/drawing/2014/main" id="{AA9E1F43-3D35-AD95-0C92-EC39A29E8F29}"/>
                    </a:ext>
                  </a:extLst>
                </p:cNvPr>
                <p:cNvCxnSpPr/>
                <p:nvPr/>
              </p:nvCxnSpPr>
              <p:spPr>
                <a:xfrm>
                  <a:off x="9497903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2404;p21">
                  <a:extLst>
                    <a:ext uri="{FF2B5EF4-FFF2-40B4-BE49-F238E27FC236}">
                      <a16:creationId xmlns:a16="http://schemas.microsoft.com/office/drawing/2014/main" id="{C8855790-5BC1-BD1D-EA32-8E4F18D3D55B}"/>
                    </a:ext>
                  </a:extLst>
                </p:cNvPr>
                <p:cNvCxnSpPr/>
                <p:nvPr/>
              </p:nvCxnSpPr>
              <p:spPr>
                <a:xfrm>
                  <a:off x="931301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405;p21">
                  <a:extLst>
                    <a:ext uri="{FF2B5EF4-FFF2-40B4-BE49-F238E27FC236}">
                      <a16:creationId xmlns:a16="http://schemas.microsoft.com/office/drawing/2014/main" id="{7E2750BA-3BFC-81F5-6407-C553FBBF3DDA}"/>
                    </a:ext>
                  </a:extLst>
                </p:cNvPr>
                <p:cNvCxnSpPr/>
                <p:nvPr/>
              </p:nvCxnSpPr>
              <p:spPr>
                <a:xfrm>
                  <a:off x="9128131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2" name="Google Shape;2402;p21">
                  <a:extLst>
                    <a:ext uri="{FF2B5EF4-FFF2-40B4-BE49-F238E27FC236}">
                      <a16:creationId xmlns:a16="http://schemas.microsoft.com/office/drawing/2014/main" id="{435AB05E-99B3-78A2-DEB0-C5C5FD18E71B}"/>
                    </a:ext>
                  </a:extLst>
                </p:cNvPr>
                <p:cNvCxnSpPr/>
                <p:nvPr/>
              </p:nvCxnSpPr>
              <p:spPr>
                <a:xfrm>
                  <a:off x="9682787" y="2438859"/>
                  <a:ext cx="0" cy="748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" name="Google Shape;2406;p21">
                <a:extLst>
                  <a:ext uri="{FF2B5EF4-FFF2-40B4-BE49-F238E27FC236}">
                    <a16:creationId xmlns:a16="http://schemas.microsoft.com/office/drawing/2014/main" id="{EC7C1F47-8C79-43A7-896F-018CD4D24044}"/>
                  </a:ext>
                </a:extLst>
              </p:cNvPr>
              <p:cNvSpPr/>
              <p:nvPr/>
            </p:nvSpPr>
            <p:spPr>
              <a:xfrm>
                <a:off x="261812" y="346301"/>
                <a:ext cx="1001118" cy="10011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407;p21">
                <a:extLst>
                  <a:ext uri="{FF2B5EF4-FFF2-40B4-BE49-F238E27FC236}">
                    <a16:creationId xmlns:a16="http://schemas.microsoft.com/office/drawing/2014/main" id="{D9400BAB-5165-3500-94F3-39C53779BB1B}"/>
                  </a:ext>
                </a:extLst>
              </p:cNvPr>
              <p:cNvSpPr/>
              <p:nvPr/>
            </p:nvSpPr>
            <p:spPr>
              <a:xfrm>
                <a:off x="444845" y="529335"/>
                <a:ext cx="634800" cy="634800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2399;p21">
                <a:extLst>
                  <a:ext uri="{FF2B5EF4-FFF2-40B4-BE49-F238E27FC236}">
                    <a16:creationId xmlns:a16="http://schemas.microsoft.com/office/drawing/2014/main" id="{B167EB40-53F4-00EF-05EE-2FAA2CE28CAC}"/>
                  </a:ext>
                </a:extLst>
              </p:cNvPr>
              <p:cNvSpPr/>
              <p:nvPr/>
            </p:nvSpPr>
            <p:spPr>
              <a:xfrm>
                <a:off x="141220" y="184801"/>
                <a:ext cx="1327200" cy="1327200"/>
              </a:xfrm>
              <a:prstGeom prst="arc">
                <a:avLst>
                  <a:gd name="adj1" fmla="val 16200000"/>
                  <a:gd name="adj2" fmla="val 54672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" name="Google Shape;2838;p25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748387" y="1299307"/>
              <a:ext cx="2170814" cy="2170815"/>
            </a:xfrm>
            <a:prstGeom prst="ellipse">
              <a:avLst/>
            </a:prstGeom>
            <a:noFill/>
            <a:ln w="571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Picture 15" descr="A blue and white diamond with letters&#10;&#10;Description automatically generated">
              <a:extLst>
                <a:ext uri="{FF2B5EF4-FFF2-40B4-BE49-F238E27FC236}">
                  <a16:creationId xmlns:a16="http://schemas.microsoft.com/office/drawing/2014/main" id="{BDB2D78D-F9DC-22ED-E071-34118524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7744" y="2762533"/>
              <a:ext cx="695325" cy="695325"/>
            </a:xfrm>
            <a:prstGeom prst="rect">
              <a:avLst/>
            </a:prstGeom>
          </p:spPr>
        </p:pic>
      </p:grpSp>
      <p:sp>
        <p:nvSpPr>
          <p:cNvPr id="4" name="Google Shape;387;p23">
            <a:extLst>
              <a:ext uri="{FF2B5EF4-FFF2-40B4-BE49-F238E27FC236}">
                <a16:creationId xmlns:a16="http://schemas.microsoft.com/office/drawing/2014/main" id="{4F5F1B16-88A2-CB2A-0CE1-44973F95F00E}"/>
              </a:ext>
            </a:extLst>
          </p:cNvPr>
          <p:cNvSpPr txBox="1">
            <a:spLocks/>
          </p:cNvSpPr>
          <p:nvPr/>
        </p:nvSpPr>
        <p:spPr>
          <a:xfrm>
            <a:off x="4365574" y="2495082"/>
            <a:ext cx="675366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3600" dirty="0"/>
              <a:t>💙 Everything-as-Code</a:t>
            </a:r>
          </a:p>
          <a:p>
            <a:pPr algn="l"/>
            <a:r>
              <a:rPr lang="en-US" sz="3600" dirty="0"/>
              <a:t>📦 Makes modules &amp; tools</a:t>
            </a:r>
          </a:p>
          <a:p>
            <a:pPr algn="l"/>
            <a:r>
              <a:rPr lang="en-US" sz="3600" dirty="0"/>
              <a:t>📃 Fan of Open Source</a:t>
            </a:r>
          </a:p>
          <a:p>
            <a:pPr algn="l"/>
            <a:r>
              <a:rPr lang="en-US" sz="3600" dirty="0"/>
              <a:t>☁️ Blogs at </a:t>
            </a:r>
            <a:r>
              <a:rPr lang="en-US" sz="3600" dirty="0" err="1">
                <a:solidFill>
                  <a:schemeClr val="accent4"/>
                </a:solidFill>
              </a:rPr>
              <a:t>pipe.how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0" name="Google Shape;387;p23">
            <a:extLst>
              <a:ext uri="{FF2B5EF4-FFF2-40B4-BE49-F238E27FC236}">
                <a16:creationId xmlns:a16="http://schemas.microsoft.com/office/drawing/2014/main" id="{0E79A4D8-6676-D321-962E-4D5AA1BC0627}"/>
              </a:ext>
            </a:extLst>
          </p:cNvPr>
          <p:cNvSpPr txBox="1">
            <a:spLocks/>
          </p:cNvSpPr>
          <p:nvPr/>
        </p:nvSpPr>
        <p:spPr>
          <a:xfrm>
            <a:off x="7022653" y="1614136"/>
            <a:ext cx="2614159" cy="68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5000"/>
              </a:lnSpc>
              <a:buClr>
                <a:schemeClr val="lt1"/>
              </a:buClr>
              <a:buSzPts val="1400"/>
              <a:buFont typeface="Catamaran"/>
              <a:buNone/>
              <a:defRPr>
                <a:solidFill>
                  <a:schemeClr val="tx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indent="-317500" algn="ctr">
              <a:lnSpc>
                <a:spcPct val="115000"/>
              </a:lnSpc>
              <a:spcBef>
                <a:spcPts val="2100"/>
              </a:spcBef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indent="-3175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2800" dirty="0">
                <a:solidFill>
                  <a:schemeClr val="accent4"/>
                </a:solidFill>
                <a:latin typeface="Ubuntu Condensed" panose="020B0506030602030204" pitchFamily="34" charset="0"/>
              </a:rPr>
              <a:t>@PalmEmanuel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412F4D-016A-F699-4346-C069468E924F}"/>
              </a:ext>
            </a:extLst>
          </p:cNvPr>
          <p:cNvSpPr txBox="1"/>
          <p:nvPr/>
        </p:nvSpPr>
        <p:spPr>
          <a:xfrm>
            <a:off x="4432853" y="1752248"/>
            <a:ext cx="277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🧙</a:t>
            </a:r>
            <a:r>
              <a:rPr lang="en-US" sz="2800" dirty="0"/>
              <a:t>☕🍰🧗🥏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E4AF5F6-DF40-116E-8321-496C6D5FFD7F}"/>
              </a:ext>
            </a:extLst>
          </p:cNvPr>
          <p:cNvSpPr txBox="1">
            <a:spLocks/>
          </p:cNvSpPr>
          <p:nvPr/>
        </p:nvSpPr>
        <p:spPr>
          <a:xfrm>
            <a:off x="4204174" y="1010481"/>
            <a:ext cx="4723981" cy="90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tx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Ubuntu Condensed"/>
              <a:buNone/>
              <a:defRPr sz="5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l"/>
            <a:r>
              <a:rPr lang="en-US" sz="6000"/>
              <a:t>Emanuel Palm</a:t>
            </a:r>
            <a:endParaRPr lang="en-SE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3DEF71-2A36-FDDE-AC7B-6E0145D4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 – THANK SPONSORS AND REMINDER TO EVALUATE THE SESSION AFTERWARDS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3085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6586-2A1F-EF77-6CF2-228C5249E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D526CB-4936-91BA-9A71-D67F2DB2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 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3A0C39-AD38-9269-D49E-63ED56526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5150" indent="-457200">
              <a:buFont typeface="+mj-lt"/>
              <a:buAutoNum type="arabicPeriod"/>
            </a:pPr>
            <a:r>
              <a:rPr lang="en-US" dirty="0"/>
              <a:t>Workload Identity Types</a:t>
            </a:r>
          </a:p>
          <a:p>
            <a:pPr marL="565150" indent="-457200">
              <a:buFont typeface="+mj-lt"/>
              <a:buAutoNum type="arabicPeriod"/>
            </a:pPr>
            <a:r>
              <a:rPr lang="en-US" dirty="0"/>
              <a:t>Security pitfalls</a:t>
            </a:r>
          </a:p>
          <a:p>
            <a:pPr marL="565150" indent="-45720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565150" indent="-457200">
              <a:buFont typeface="+mj-lt"/>
              <a:buAutoNum type="arabicPeriod"/>
            </a:pPr>
            <a:r>
              <a:rPr lang="en-US" dirty="0"/>
              <a:t>Questions</a:t>
            </a:r>
          </a:p>
          <a:p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ECCF6-4CAE-1CF5-7665-A5605B4E3B8C}"/>
              </a:ext>
            </a:extLst>
          </p:cNvPr>
          <p:cNvSpPr txBox="1"/>
          <p:nvPr/>
        </p:nvSpPr>
        <p:spPr>
          <a:xfrm>
            <a:off x="4086225" y="1132200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Graphics with arrows between each block of the session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7115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2EF11-22E8-CC3E-FEDC-0D5D2624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F42862-5B47-468C-7997-57C5BC94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  <a:endParaRPr lang="en-S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94563D-0D01-E639-3F3B-66C0331B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talking about user authentication. If we enable MFA and PIM, we’ve prevented a lot of threats. I don’t see people as worried about their passwords leaking anymore. To be honest, that partly feels like a solved problem. </a:t>
            </a:r>
            <a:r>
              <a:rPr lang="en-US" dirty="0" err="1"/>
              <a:t>Passwordless</a:t>
            </a:r>
            <a:r>
              <a:rPr lang="en-US" dirty="0"/>
              <a:t> and MFA is great.</a:t>
            </a:r>
          </a:p>
          <a:p>
            <a:pPr lvl="1"/>
            <a:r>
              <a:rPr lang="en-US" dirty="0"/>
              <a:t>A slide talking about MFA and PIM, and how we don’t have the option of that level of security for workload identities – we need to be restrictive with what access we give to non-personal accounts.</a:t>
            </a:r>
          </a:p>
          <a:p>
            <a:r>
              <a:rPr lang="en-US" dirty="0"/>
              <a:t>Workload Identity Types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Service Principals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Talk about the 3 types of Credentials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590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152CAC-6A5D-3DED-D4C5-2D68B1755555}"/>
              </a:ext>
            </a:extLst>
          </p:cNvPr>
          <p:cNvGrpSpPr/>
          <p:nvPr/>
        </p:nvGrpSpPr>
        <p:grpSpPr>
          <a:xfrm>
            <a:off x="1759136" y="1262618"/>
            <a:ext cx="3856980" cy="1583464"/>
            <a:chOff x="682752" y="1963954"/>
            <a:chExt cx="3856980" cy="1583464"/>
          </a:xfrm>
        </p:grpSpPr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E03FFA6C-B0F7-68E8-490F-90D99E86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56268" y="1963954"/>
              <a:ext cx="1583464" cy="15834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B0DC49-8ADC-B59C-D42E-E455303BDE01}"/>
                </a:ext>
              </a:extLst>
            </p:cNvPr>
            <p:cNvSpPr txBox="1"/>
            <p:nvPr/>
          </p:nvSpPr>
          <p:spPr>
            <a:xfrm>
              <a:off x="682752" y="2401743"/>
              <a:ext cx="2273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Passwords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</a:t>
              </a:r>
              <a:r>
                <a:rPr lang="en-US" sz="2000" i="1" dirty="0" err="1">
                  <a:solidFill>
                    <a:schemeClr val="bg1"/>
                  </a:solidFill>
                  <a:latin typeface="Ubuntu Condensed" panose="020B0506030602030204" pitchFamily="34" charset="0"/>
                </a:rPr>
                <a:t>Passwordless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4898A7-82D9-E721-0101-F0354E23F3F9}"/>
              </a:ext>
            </a:extLst>
          </p:cNvPr>
          <p:cNvGrpSpPr/>
          <p:nvPr/>
        </p:nvGrpSpPr>
        <p:grpSpPr>
          <a:xfrm>
            <a:off x="6575886" y="1262618"/>
            <a:ext cx="3893554" cy="1583464"/>
            <a:chOff x="7652270" y="1963954"/>
            <a:chExt cx="3893554" cy="1583464"/>
          </a:xfrm>
        </p:grpSpPr>
        <p:pic>
          <p:nvPicPr>
            <p:cNvPr id="20" name="Graphic 19" descr="Globe outline">
              <a:extLst>
                <a:ext uri="{FF2B5EF4-FFF2-40B4-BE49-F238E27FC236}">
                  <a16:creationId xmlns:a16="http://schemas.microsoft.com/office/drawing/2014/main" id="{670192C6-782E-9717-1835-4BE947B0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52270" y="1963954"/>
              <a:ext cx="1583464" cy="15834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D625FF-74B5-0BC8-29FF-2C3249FFEFAC}"/>
                </a:ext>
              </a:extLst>
            </p:cNvPr>
            <p:cNvSpPr txBox="1"/>
            <p:nvPr/>
          </p:nvSpPr>
          <p:spPr>
            <a:xfrm>
              <a:off x="9042813" y="2401743"/>
              <a:ext cx="2503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Trusted Location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Conditional Access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6BDCFE-B98D-73F1-01BF-D464C671BD54}"/>
              </a:ext>
            </a:extLst>
          </p:cNvPr>
          <p:cNvGrpSpPr/>
          <p:nvPr/>
        </p:nvGrpSpPr>
        <p:grpSpPr>
          <a:xfrm>
            <a:off x="1257072" y="3593488"/>
            <a:ext cx="4379156" cy="1583464"/>
            <a:chOff x="160576" y="4294824"/>
            <a:chExt cx="4379156" cy="1583464"/>
          </a:xfrm>
        </p:grpSpPr>
        <p:pic>
          <p:nvPicPr>
            <p:cNvPr id="23" name="Graphic 22" descr="Smart Phone with solid fill">
              <a:extLst>
                <a:ext uri="{FF2B5EF4-FFF2-40B4-BE49-F238E27FC236}">
                  <a16:creationId xmlns:a16="http://schemas.microsoft.com/office/drawing/2014/main" id="{2979E6C0-50CE-0F48-EA6D-D0FFDBDE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56268" y="4294824"/>
              <a:ext cx="1583464" cy="15834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56F9E7-6D8C-A68B-D104-6D1367434AFF}"/>
                </a:ext>
              </a:extLst>
            </p:cNvPr>
            <p:cNvSpPr txBox="1"/>
            <p:nvPr/>
          </p:nvSpPr>
          <p:spPr>
            <a:xfrm>
              <a:off x="160576" y="4732613"/>
              <a:ext cx="29541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Trusted Devices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Authenticators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9FEDD-1887-4D98-DC7C-CB87E090EF78}"/>
              </a:ext>
            </a:extLst>
          </p:cNvPr>
          <p:cNvGrpSpPr/>
          <p:nvPr/>
        </p:nvGrpSpPr>
        <p:grpSpPr>
          <a:xfrm>
            <a:off x="6555774" y="3593488"/>
            <a:ext cx="3684169" cy="1583464"/>
            <a:chOff x="7652270" y="4294824"/>
            <a:chExt cx="3684169" cy="1583464"/>
          </a:xfrm>
        </p:grpSpPr>
        <p:pic>
          <p:nvPicPr>
            <p:cNvPr id="26" name="Graphic 25" descr="Magnifying glass with solid fill">
              <a:extLst>
                <a:ext uri="{FF2B5EF4-FFF2-40B4-BE49-F238E27FC236}">
                  <a16:creationId xmlns:a16="http://schemas.microsoft.com/office/drawing/2014/main" id="{639F6EF0-39D5-2F92-BF25-68FF7586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2270" y="4294824"/>
              <a:ext cx="1583464" cy="15834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7F4998-7C4B-4F2F-03CE-BB4B95E412B9}"/>
                </a:ext>
              </a:extLst>
            </p:cNvPr>
            <p:cNvSpPr txBox="1"/>
            <p:nvPr/>
          </p:nvSpPr>
          <p:spPr>
            <a:xfrm>
              <a:off x="9062925" y="4732613"/>
              <a:ext cx="2273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Sign-in Logs</a:t>
              </a:r>
              <a:b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</a:br>
              <a:r>
                <a:rPr lang="en-US" sz="2000" i="1" dirty="0">
                  <a:solidFill>
                    <a:schemeClr val="bg1"/>
                  </a:solidFill>
                  <a:latin typeface="Ubuntu Condensed" panose="020B0506030602030204" pitchFamily="34" charset="0"/>
                </a:rPr>
                <a:t>&amp; Risk Policies </a:t>
              </a:r>
              <a:endParaRPr lang="en-SE" sz="2000" i="1" dirty="0">
                <a:solidFill>
                  <a:schemeClr val="bg1"/>
                </a:solidFill>
                <a:latin typeface="Ubuntu Condensed" panose="020B0506030602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e're">
            <a:extLst>
              <a:ext uri="{FF2B5EF4-FFF2-40B4-BE49-F238E27FC236}">
                <a16:creationId xmlns:a16="http://schemas.microsoft.com/office/drawing/2014/main" id="{EE179E56-C708-A712-605D-6F622FA3B891}"/>
              </a:ext>
            </a:extLst>
          </p:cNvPr>
          <p:cNvSpPr txBox="1">
            <a:spLocks/>
          </p:cNvSpPr>
          <p:nvPr/>
        </p:nvSpPr>
        <p:spPr>
          <a:xfrm>
            <a:off x="864153" y="2182304"/>
            <a:ext cx="230428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We’re</a:t>
            </a:r>
          </a:p>
        </p:txBody>
      </p:sp>
      <p:sp>
        <p:nvSpPr>
          <p:cNvPr id="7" name="Talking about">
            <a:extLst>
              <a:ext uri="{FF2B5EF4-FFF2-40B4-BE49-F238E27FC236}">
                <a16:creationId xmlns:a16="http://schemas.microsoft.com/office/drawing/2014/main" id="{A986F7A3-D2E1-40DA-485C-5891EBD2AAFD}"/>
              </a:ext>
            </a:extLst>
          </p:cNvPr>
          <p:cNvSpPr txBox="1">
            <a:spLocks/>
          </p:cNvSpPr>
          <p:nvPr/>
        </p:nvSpPr>
        <p:spPr>
          <a:xfrm>
            <a:off x="4201801" y="2188464"/>
            <a:ext cx="516940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talking about</a:t>
            </a:r>
          </a:p>
        </p:txBody>
      </p:sp>
      <p:sp>
        <p:nvSpPr>
          <p:cNvPr id="8" name="Users">
            <a:extLst>
              <a:ext uri="{FF2B5EF4-FFF2-40B4-BE49-F238E27FC236}">
                <a16:creationId xmlns:a16="http://schemas.microsoft.com/office/drawing/2014/main" id="{3219D878-378C-19B6-E5EC-FE300EB4674E}"/>
              </a:ext>
            </a:extLst>
          </p:cNvPr>
          <p:cNvSpPr txBox="1">
            <a:spLocks/>
          </p:cNvSpPr>
          <p:nvPr/>
        </p:nvSpPr>
        <p:spPr>
          <a:xfrm>
            <a:off x="8938215" y="2182304"/>
            <a:ext cx="2389632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users</a:t>
            </a:r>
          </a:p>
        </p:txBody>
      </p:sp>
      <p:sp>
        <p:nvSpPr>
          <p:cNvPr id="9" name="Not">
            <a:extLst>
              <a:ext uri="{FF2B5EF4-FFF2-40B4-BE49-F238E27FC236}">
                <a16:creationId xmlns:a16="http://schemas.microsoft.com/office/drawing/2014/main" id="{BB23BDDF-9FA2-1B1A-8DE1-8BCCA0EF1903}"/>
              </a:ext>
            </a:extLst>
          </p:cNvPr>
          <p:cNvSpPr txBox="1">
            <a:spLocks/>
          </p:cNvSpPr>
          <p:nvPr/>
        </p:nvSpPr>
        <p:spPr>
          <a:xfrm>
            <a:off x="2806794" y="2188336"/>
            <a:ext cx="187756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dirty="0">
                <a:latin typeface="Ubuntu Condensed" panose="020B0506030602030204" pitchFamily="34" charset="0"/>
              </a:rPr>
              <a:t>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10924 4.07407E-6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4.44444E-6 L 0.38972 -4.44444E-6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>
          <a:extLst>
            <a:ext uri="{FF2B5EF4-FFF2-40B4-BE49-F238E27FC236}">
              <a16:creationId xmlns:a16="http://schemas.microsoft.com/office/drawing/2014/main" id="{E0438823-F5DB-32C1-5F7F-5D1331AE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e're">
            <a:extLst>
              <a:ext uri="{FF2B5EF4-FFF2-40B4-BE49-F238E27FC236}">
                <a16:creationId xmlns:a16="http://schemas.microsoft.com/office/drawing/2014/main" id="{2475CDD7-84AD-62C1-E26E-6586EE7037F2}"/>
              </a:ext>
            </a:extLst>
          </p:cNvPr>
          <p:cNvSpPr txBox="1">
            <a:spLocks/>
          </p:cNvSpPr>
          <p:nvPr/>
        </p:nvSpPr>
        <p:spPr>
          <a:xfrm>
            <a:off x="1592672" y="1582722"/>
            <a:ext cx="230428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We’re</a:t>
            </a:r>
          </a:p>
        </p:txBody>
      </p:sp>
      <p:sp>
        <p:nvSpPr>
          <p:cNvPr id="7" name="Talking about">
            <a:extLst>
              <a:ext uri="{FF2B5EF4-FFF2-40B4-BE49-F238E27FC236}">
                <a16:creationId xmlns:a16="http://schemas.microsoft.com/office/drawing/2014/main" id="{DD249E7A-00F3-77CE-9AC9-858B9402B284}"/>
              </a:ext>
            </a:extLst>
          </p:cNvPr>
          <p:cNvSpPr txBox="1">
            <a:spLocks/>
          </p:cNvSpPr>
          <p:nvPr/>
        </p:nvSpPr>
        <p:spPr>
          <a:xfrm>
            <a:off x="2052890" y="1582722"/>
            <a:ext cx="5169408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Condensed" panose="020B0506030602030204" pitchFamily="34" charset="0"/>
              </a:rPr>
              <a:t>talking about</a:t>
            </a:r>
          </a:p>
        </p:txBody>
      </p:sp>
      <p:sp>
        <p:nvSpPr>
          <p:cNvPr id="10" name="We're">
            <a:extLst>
              <a:ext uri="{FF2B5EF4-FFF2-40B4-BE49-F238E27FC236}">
                <a16:creationId xmlns:a16="http://schemas.microsoft.com/office/drawing/2014/main" id="{817E8C96-B484-EC1B-2EAD-006B5D4D7EA2}"/>
              </a:ext>
            </a:extLst>
          </p:cNvPr>
          <p:cNvSpPr txBox="1">
            <a:spLocks/>
          </p:cNvSpPr>
          <p:nvPr/>
        </p:nvSpPr>
        <p:spPr>
          <a:xfrm>
            <a:off x="682752" y="2182304"/>
            <a:ext cx="10826496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dirty="0">
                <a:latin typeface="Ubuntu Condensed" panose="020B0506030602030204" pitchFamily="34" charset="0"/>
              </a:rPr>
              <a:t>Unmanaged Identities</a:t>
            </a:r>
          </a:p>
        </p:txBody>
      </p:sp>
    </p:spTree>
    <p:extLst>
      <p:ext uri="{BB962C8B-B14F-4D97-AF65-F5344CB8AC3E}">
        <p14:creationId xmlns:p14="http://schemas.microsoft.com/office/powerpoint/2010/main" val="367788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We're">
            <a:extLst>
              <a:ext uri="{FF2B5EF4-FFF2-40B4-BE49-F238E27FC236}">
                <a16:creationId xmlns:a16="http://schemas.microsoft.com/office/drawing/2014/main" id="{9D6EE432-0779-72E9-A42A-4844D459669B}"/>
              </a:ext>
            </a:extLst>
          </p:cNvPr>
          <p:cNvSpPr txBox="1">
            <a:spLocks/>
          </p:cNvSpPr>
          <p:nvPr/>
        </p:nvSpPr>
        <p:spPr>
          <a:xfrm>
            <a:off x="682752" y="2182304"/>
            <a:ext cx="10826496" cy="2493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elle Rg" panose="0200050306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dirty="0">
                <a:latin typeface="Ubuntu Condensed" panose="020B0506030602030204" pitchFamily="34" charset="0"/>
              </a:rPr>
              <a:t>“We have too many Service Principals”</a:t>
            </a:r>
          </a:p>
        </p:txBody>
      </p:sp>
    </p:spTree>
    <p:extLst>
      <p:ext uri="{BB962C8B-B14F-4D97-AF65-F5344CB8AC3E}">
        <p14:creationId xmlns:p14="http://schemas.microsoft.com/office/powerpoint/2010/main" val="3217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lidesMania">
  <a:themeElements>
    <a:clrScheme name="Custom 3">
      <a:dk1>
        <a:srgbClr val="1E1E1F"/>
      </a:dk1>
      <a:lt1>
        <a:srgbClr val="1E1E1F"/>
      </a:lt1>
      <a:dk2>
        <a:srgbClr val="F0F5F5"/>
      </a:dk2>
      <a:lt2>
        <a:srgbClr val="2D2D30"/>
      </a:lt2>
      <a:accent1>
        <a:srgbClr val="2D2D30"/>
      </a:accent1>
      <a:accent2>
        <a:srgbClr val="F0F5F5"/>
      </a:accent2>
      <a:accent3>
        <a:srgbClr val="3E3E42"/>
      </a:accent3>
      <a:accent4>
        <a:srgbClr val="9CDCFE"/>
      </a:accent4>
      <a:accent5>
        <a:srgbClr val="F0F5F5"/>
      </a:accent5>
      <a:accent6>
        <a:srgbClr val="F0F5F5"/>
      </a:accent6>
      <a:hlink>
        <a:srgbClr val="3C77D8"/>
      </a:hlink>
      <a:folHlink>
        <a:srgbClr val="31EB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676</Words>
  <Application>Microsoft Office PowerPoint</Application>
  <PresentationFormat>Widescreen</PresentationFormat>
  <Paragraphs>73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Calibri</vt:lpstr>
      <vt:lpstr>Arial</vt:lpstr>
      <vt:lpstr>Segoe UI</vt:lpstr>
      <vt:lpstr>Catamaran</vt:lpstr>
      <vt:lpstr>Adelle Rg</vt:lpstr>
      <vt:lpstr>Griffy</vt:lpstr>
      <vt:lpstr>Aldrich</vt:lpstr>
      <vt:lpstr>Abril Fatface</vt:lpstr>
      <vt:lpstr>Poppins</vt:lpstr>
      <vt:lpstr>Segoe UI Semibold</vt:lpstr>
      <vt:lpstr>Barlow Condensed</vt:lpstr>
      <vt:lpstr>Ubuntu Condensed</vt:lpstr>
      <vt:lpstr>Homemade Apple</vt:lpstr>
      <vt:lpstr>SlidesMania</vt:lpstr>
      <vt:lpstr>Security Pitfalls for Workload Identities in Azure</vt:lpstr>
      <vt:lpstr>PowerPoint Presentation</vt:lpstr>
      <vt:lpstr>PLACEHOLDER – THANK SPONSORS AND REMINDER TO EVALUATE THE SESSION AFTERWARDS</vt:lpstr>
      <vt:lpstr>Session Overview </vt:lpstr>
      <vt:lpstr>Notes</vt:lpstr>
      <vt:lpstr>PowerPoint Presentation</vt:lpstr>
      <vt:lpstr>PowerPoint Presentation</vt:lpstr>
      <vt:lpstr>PowerPoint Presentation</vt:lpstr>
      <vt:lpstr>PowerPoint Presentation</vt:lpstr>
      <vt:lpstr>Identity Types</vt:lpstr>
      <vt:lpstr>Service Principal</vt:lpstr>
      <vt:lpstr>Security Pitfalls list</vt:lpstr>
      <vt:lpstr>Workload identity types</vt:lpstr>
      <vt:lpstr>PowerPoint Presentation</vt:lpstr>
      <vt:lpstr>PowerPoint Presentation</vt:lpstr>
      <vt:lpstr>Quiz time! Which solution is more secure? (Give the audience 10 seconds and point to a direction left/right, then say: it depends)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title.-</dc:title>
  <dc:creator>Emanuel</dc:creator>
  <cp:lastModifiedBy>Emanuel Palm</cp:lastModifiedBy>
  <cp:revision>67</cp:revision>
  <dcterms:modified xsi:type="dcterms:W3CDTF">2024-02-09T11:11:35Z</dcterms:modified>
</cp:coreProperties>
</file>